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9" r:id="rId2"/>
    <p:sldId id="344" r:id="rId3"/>
    <p:sldId id="348" r:id="rId4"/>
    <p:sldId id="349" r:id="rId5"/>
    <p:sldId id="326" r:id="rId6"/>
    <p:sldId id="34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6600"/>
    <a:srgbClr val="3366FF"/>
    <a:srgbClr val="FFCC00"/>
    <a:srgbClr val="FF3300"/>
    <a:srgbClr val="66CCFF"/>
    <a:srgbClr val="FF0000"/>
    <a:srgbClr val="99CCFF"/>
    <a:srgbClr val="FFCC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1776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C7D45-8386-9CA0-4DC1-D3D1A0E130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2E3AD06-0B1F-C172-C6BD-4170057F25E6}"/>
              </a:ext>
            </a:extLst>
          </p:cNvPr>
          <p:cNvSpPr txBox="1"/>
          <p:nvPr/>
        </p:nvSpPr>
        <p:spPr>
          <a:xfrm rot="5400000">
            <a:off x="-578072" y="3019059"/>
            <a:ext cx="8014144" cy="386788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トイレットペーパーは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分けて流しましょう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884963C-F255-B924-0057-23A4F55C86E3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29DD55A-E3B3-F6EE-B649-00074008FF9D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1443564-72FE-9E56-D61F-743E42C9BB3C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28555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F78EAA-499C-5603-015C-5282E40A45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C4A6905-D84C-76EC-F8C4-17A94B57EE30}"/>
              </a:ext>
            </a:extLst>
          </p:cNvPr>
          <p:cNvSpPr txBox="1"/>
          <p:nvPr/>
        </p:nvSpPr>
        <p:spPr>
          <a:xfrm rot="5400000">
            <a:off x="-1066803" y="3075873"/>
            <a:ext cx="8991605" cy="375425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トイレットペーパーは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分けて流しましょう</a:t>
            </a:r>
          </a:p>
        </p:txBody>
      </p:sp>
    </p:spTree>
    <p:extLst>
      <p:ext uri="{BB962C8B-B14F-4D97-AF65-F5344CB8AC3E}">
        <p14:creationId xmlns:p14="http://schemas.microsoft.com/office/powerpoint/2010/main" val="2154522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040836-372C-81C1-DA05-DED203E181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C097069-8CA1-B903-BFCC-2BB073A56887}"/>
              </a:ext>
            </a:extLst>
          </p:cNvPr>
          <p:cNvSpPr txBox="1"/>
          <p:nvPr/>
        </p:nvSpPr>
        <p:spPr>
          <a:xfrm rot="5400000">
            <a:off x="609082" y="3755951"/>
            <a:ext cx="8991605" cy="239410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トイレットペーパーは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分けて流しましょう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1B0168C-0C31-A7D2-8B70-7240AD921704}"/>
              </a:ext>
            </a:extLst>
          </p:cNvPr>
          <p:cNvSpPr txBox="1"/>
          <p:nvPr/>
        </p:nvSpPr>
        <p:spPr>
          <a:xfrm>
            <a:off x="441464" y="3547169"/>
            <a:ext cx="2954655" cy="610743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一度に大量に流すと排水が詰まり、清掃や復旧に時間がかかります。</a:t>
            </a:r>
          </a:p>
          <a:p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詰まり発生時は管理者へご連絡をお願いします。</a:t>
            </a:r>
            <a:endParaRPr lang="en-US" altLang="ja-JP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2C0B7519-117E-B915-2B5C-9C5E3B909364}"/>
              </a:ext>
            </a:extLst>
          </p:cNvPr>
          <p:cNvGrpSpPr/>
          <p:nvPr/>
        </p:nvGrpSpPr>
        <p:grpSpPr>
          <a:xfrm>
            <a:off x="535875" y="442017"/>
            <a:ext cx="2893126" cy="2893126"/>
            <a:chOff x="7196859" y="627000"/>
            <a:chExt cx="2735056" cy="2735056"/>
          </a:xfrm>
        </p:grpSpPr>
        <p:sp>
          <p:nvSpPr>
            <p:cNvPr id="59" name="四角形: 角を丸くする 58">
              <a:extLst>
                <a:ext uri="{FF2B5EF4-FFF2-40B4-BE49-F238E27FC236}">
                  <a16:creationId xmlns:a16="http://schemas.microsoft.com/office/drawing/2014/main" id="{8E188650-A59C-95B2-D2A2-19E5C98B2668}"/>
                </a:ext>
              </a:extLst>
            </p:cNvPr>
            <p:cNvSpPr/>
            <p:nvPr/>
          </p:nvSpPr>
          <p:spPr bwMode="auto">
            <a:xfrm>
              <a:off x="7196859" y="627000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" name="四角形: 角を丸くする 59">
              <a:extLst>
                <a:ext uri="{FF2B5EF4-FFF2-40B4-BE49-F238E27FC236}">
                  <a16:creationId xmlns:a16="http://schemas.microsoft.com/office/drawing/2014/main" id="{BA53265D-2DC9-6C59-D1EA-2E3B62BBBC5F}"/>
                </a:ext>
              </a:extLst>
            </p:cNvPr>
            <p:cNvSpPr/>
            <p:nvPr/>
          </p:nvSpPr>
          <p:spPr bwMode="auto">
            <a:xfrm>
              <a:off x="7384438" y="814579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6FF32C21-0860-2F3A-040D-68F08FC605BF}"/>
                </a:ext>
              </a:extLst>
            </p:cNvPr>
            <p:cNvSpPr/>
            <p:nvPr/>
          </p:nvSpPr>
          <p:spPr bwMode="auto">
            <a:xfrm>
              <a:off x="7275821" y="705962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1A1DA9BC-1056-F010-5D05-7B2A3D0E2C70}"/>
                </a:ext>
              </a:extLst>
            </p:cNvPr>
            <p:cNvGrpSpPr/>
            <p:nvPr/>
          </p:nvGrpSpPr>
          <p:grpSpPr>
            <a:xfrm>
              <a:off x="8191343" y="1367684"/>
              <a:ext cx="1407988" cy="1677456"/>
              <a:chOff x="5894749" y="2735301"/>
              <a:chExt cx="1407988" cy="1677456"/>
            </a:xfrm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0F803A72-6697-3706-EA0A-84E71BA0BE5A}"/>
                  </a:ext>
                </a:extLst>
              </p:cNvPr>
              <p:cNvGrpSpPr/>
              <p:nvPr/>
            </p:nvGrpSpPr>
            <p:grpSpPr>
              <a:xfrm>
                <a:off x="6789336" y="2862000"/>
                <a:ext cx="513401" cy="1133999"/>
                <a:chOff x="1377067" y="4708882"/>
                <a:chExt cx="598166" cy="1321228"/>
              </a:xfrm>
            </p:grpSpPr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E8FAAA5B-6CD2-DA40-E2CE-F3B1D0AB23F2}"/>
                    </a:ext>
                  </a:extLst>
                </p:cNvPr>
                <p:cNvSpPr/>
                <p:nvPr/>
              </p:nvSpPr>
              <p:spPr bwMode="auto">
                <a:xfrm flipH="1">
                  <a:off x="1706717" y="4708882"/>
                  <a:ext cx="197555" cy="223121"/>
                </a:xfrm>
                <a:custGeom>
                  <a:avLst/>
                  <a:gdLst>
                    <a:gd name="connsiteX0" fmla="*/ 258154 w 522456"/>
                    <a:gd name="connsiteY0" fmla="*/ 0 h 590067"/>
                    <a:gd name="connsiteX1" fmla="*/ 264301 w 522456"/>
                    <a:gd name="connsiteY1" fmla="*/ 0 h 590067"/>
                    <a:gd name="connsiteX2" fmla="*/ 522455 w 522456"/>
                    <a:gd name="connsiteY2" fmla="*/ 258154 h 590067"/>
                    <a:gd name="connsiteX3" fmla="*/ 522456 w 522456"/>
                    <a:gd name="connsiteY3" fmla="*/ 290874 h 590067"/>
                    <a:gd name="connsiteX4" fmla="*/ 374939 w 522456"/>
                    <a:gd name="connsiteY4" fmla="*/ 290874 h 590067"/>
                    <a:gd name="connsiteX5" fmla="*/ 374939 w 522456"/>
                    <a:gd name="connsiteY5" fmla="*/ 258154 h 590067"/>
                    <a:gd name="connsiteX6" fmla="*/ 264301 w 522456"/>
                    <a:gd name="connsiteY6" fmla="*/ 147516 h 590067"/>
                    <a:gd name="connsiteX7" fmla="*/ 258154 w 522456"/>
                    <a:gd name="connsiteY7" fmla="*/ 147517 h 590067"/>
                    <a:gd name="connsiteX8" fmla="*/ 147516 w 522456"/>
                    <a:gd name="connsiteY8" fmla="*/ 258155 h 590067"/>
                    <a:gd name="connsiteX9" fmla="*/ 147517 w 522456"/>
                    <a:gd name="connsiteY9" fmla="*/ 590067 h 590067"/>
                    <a:gd name="connsiteX10" fmla="*/ 0 w 522456"/>
                    <a:gd name="connsiteY10" fmla="*/ 590067 h 590067"/>
                    <a:gd name="connsiteX11" fmla="*/ 0 w 522456"/>
                    <a:gd name="connsiteY11" fmla="*/ 258154 h 590067"/>
                    <a:gd name="connsiteX12" fmla="*/ 258154 w 522456"/>
                    <a:gd name="connsiteY12" fmla="*/ 0 h 590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22456" h="590067">
                      <a:moveTo>
                        <a:pt x="258154" y="0"/>
                      </a:moveTo>
                      <a:lnTo>
                        <a:pt x="264301" y="0"/>
                      </a:lnTo>
                      <a:cubicBezTo>
                        <a:pt x="406876" y="0"/>
                        <a:pt x="522455" y="115579"/>
                        <a:pt x="522455" y="258154"/>
                      </a:cubicBezTo>
                      <a:lnTo>
                        <a:pt x="522456" y="290874"/>
                      </a:lnTo>
                      <a:lnTo>
                        <a:pt x="374939" y="290874"/>
                      </a:lnTo>
                      <a:lnTo>
                        <a:pt x="374939" y="258154"/>
                      </a:lnTo>
                      <a:cubicBezTo>
                        <a:pt x="374939" y="197050"/>
                        <a:pt x="325405" y="147516"/>
                        <a:pt x="264301" y="147516"/>
                      </a:cubicBezTo>
                      <a:lnTo>
                        <a:pt x="258154" y="147517"/>
                      </a:lnTo>
                      <a:cubicBezTo>
                        <a:pt x="197050" y="147517"/>
                        <a:pt x="147516" y="197051"/>
                        <a:pt x="147516" y="258155"/>
                      </a:cubicBezTo>
                      <a:cubicBezTo>
                        <a:pt x="147516" y="368792"/>
                        <a:pt x="147517" y="479430"/>
                        <a:pt x="147517" y="590067"/>
                      </a:cubicBezTo>
                      <a:lnTo>
                        <a:pt x="0" y="590067"/>
                      </a:lnTo>
                      <a:lnTo>
                        <a:pt x="0" y="258154"/>
                      </a:lnTo>
                      <a:cubicBezTo>
                        <a:pt x="0" y="115579"/>
                        <a:pt x="115579" y="0"/>
                        <a:pt x="258154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E5AF7741-0265-692E-7F17-6FFC4C9FC6BE}"/>
                    </a:ext>
                  </a:extLst>
                </p:cNvPr>
                <p:cNvSpPr/>
                <p:nvPr/>
              </p:nvSpPr>
              <p:spPr bwMode="auto">
                <a:xfrm>
                  <a:off x="1389509" y="4985267"/>
                  <a:ext cx="574769" cy="1044843"/>
                </a:xfrm>
                <a:custGeom>
                  <a:avLst/>
                  <a:gdLst>
                    <a:gd name="connsiteX0" fmla="*/ 52930 w 574769"/>
                    <a:gd name="connsiteY0" fmla="*/ 0 h 1044843"/>
                    <a:gd name="connsiteX1" fmla="*/ 521839 w 574769"/>
                    <a:gd name="connsiteY1" fmla="*/ 0 h 1044843"/>
                    <a:gd name="connsiteX2" fmla="*/ 574769 w 574769"/>
                    <a:gd name="connsiteY2" fmla="*/ 52930 h 1044843"/>
                    <a:gd name="connsiteX3" fmla="*/ 574769 w 574769"/>
                    <a:gd name="connsiteY3" fmla="*/ 181520 h 1044843"/>
                    <a:gd name="connsiteX4" fmla="*/ 574769 w 574769"/>
                    <a:gd name="connsiteY4" fmla="*/ 723537 h 1044843"/>
                    <a:gd name="connsiteX5" fmla="*/ 574769 w 574769"/>
                    <a:gd name="connsiteY5" fmla="*/ 929998 h 1044843"/>
                    <a:gd name="connsiteX6" fmla="*/ 459924 w 574769"/>
                    <a:gd name="connsiteY6" fmla="*/ 1044843 h 1044843"/>
                    <a:gd name="connsiteX7" fmla="*/ 114845 w 574769"/>
                    <a:gd name="connsiteY7" fmla="*/ 1044843 h 1044843"/>
                    <a:gd name="connsiteX8" fmla="*/ 0 w 574769"/>
                    <a:gd name="connsiteY8" fmla="*/ 929998 h 1044843"/>
                    <a:gd name="connsiteX9" fmla="*/ 0 w 574769"/>
                    <a:gd name="connsiteY9" fmla="*/ 723537 h 1044843"/>
                    <a:gd name="connsiteX10" fmla="*/ 0 w 574769"/>
                    <a:gd name="connsiteY10" fmla="*/ 181520 h 1044843"/>
                    <a:gd name="connsiteX11" fmla="*/ 0 w 574769"/>
                    <a:gd name="connsiteY11" fmla="*/ 52930 h 1044843"/>
                    <a:gd name="connsiteX12" fmla="*/ 52930 w 574769"/>
                    <a:gd name="connsiteY12" fmla="*/ 0 h 1044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4769" h="1044843">
                      <a:moveTo>
                        <a:pt x="52930" y="0"/>
                      </a:moveTo>
                      <a:lnTo>
                        <a:pt x="521839" y="0"/>
                      </a:lnTo>
                      <a:cubicBezTo>
                        <a:pt x="551071" y="0"/>
                        <a:pt x="574769" y="23698"/>
                        <a:pt x="574769" y="52930"/>
                      </a:cubicBezTo>
                      <a:lnTo>
                        <a:pt x="574769" y="181520"/>
                      </a:lnTo>
                      <a:lnTo>
                        <a:pt x="574769" y="723537"/>
                      </a:lnTo>
                      <a:lnTo>
                        <a:pt x="574769" y="929998"/>
                      </a:lnTo>
                      <a:cubicBezTo>
                        <a:pt x="574769" y="993425"/>
                        <a:pt x="523351" y="1044843"/>
                        <a:pt x="459924" y="1044843"/>
                      </a:cubicBezTo>
                      <a:lnTo>
                        <a:pt x="114845" y="1044843"/>
                      </a:lnTo>
                      <a:cubicBezTo>
                        <a:pt x="51418" y="1044843"/>
                        <a:pt x="0" y="993425"/>
                        <a:pt x="0" y="929998"/>
                      </a:cubicBezTo>
                      <a:lnTo>
                        <a:pt x="0" y="723537"/>
                      </a:lnTo>
                      <a:lnTo>
                        <a:pt x="0" y="181520"/>
                      </a:lnTo>
                      <a:lnTo>
                        <a:pt x="0" y="52930"/>
                      </a:lnTo>
                      <a:cubicBezTo>
                        <a:pt x="0" y="23698"/>
                        <a:pt x="23698" y="0"/>
                        <a:pt x="5293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" name="四角形: 上の 2 つの角を丸める 79">
                  <a:extLst>
                    <a:ext uri="{FF2B5EF4-FFF2-40B4-BE49-F238E27FC236}">
                      <a16:creationId xmlns:a16="http://schemas.microsoft.com/office/drawing/2014/main" id="{2AC2DC54-C37B-955E-102A-7AA4406551BA}"/>
                    </a:ext>
                  </a:extLst>
                </p:cNvPr>
                <p:cNvSpPr/>
                <p:nvPr/>
              </p:nvSpPr>
              <p:spPr bwMode="auto">
                <a:xfrm>
                  <a:off x="1377067" y="4917759"/>
                  <a:ext cx="598166" cy="135015"/>
                </a:xfrm>
                <a:prstGeom prst="round2SameRect">
                  <a:avLst/>
                </a:pr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3" name="円/楕円 83">
                <a:extLst>
                  <a:ext uri="{FF2B5EF4-FFF2-40B4-BE49-F238E27FC236}">
                    <a16:creationId xmlns:a16="http://schemas.microsoft.com/office/drawing/2014/main" id="{74436913-E815-8D1C-6BA0-513B73B5AF85}"/>
                  </a:ext>
                </a:extLst>
              </p:cNvPr>
              <p:cNvSpPr/>
              <p:nvPr/>
            </p:nvSpPr>
            <p:spPr>
              <a:xfrm rot="5400000">
                <a:off x="6345876" y="3027385"/>
                <a:ext cx="992245" cy="408077"/>
              </a:xfrm>
              <a:prstGeom prst="ellipse">
                <a:avLst/>
              </a:pr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" name="フリーフォーム 75">
                <a:extLst>
                  <a:ext uri="{FF2B5EF4-FFF2-40B4-BE49-F238E27FC236}">
                    <a16:creationId xmlns:a16="http://schemas.microsoft.com/office/drawing/2014/main" id="{FB927858-091A-6D0C-4B93-51FB60D1314C}"/>
                  </a:ext>
                </a:extLst>
              </p:cNvPr>
              <p:cNvSpPr/>
              <p:nvPr/>
            </p:nvSpPr>
            <p:spPr>
              <a:xfrm flipV="1">
                <a:off x="5963969" y="3727546"/>
                <a:ext cx="853265" cy="685211"/>
              </a:xfrm>
              <a:custGeom>
                <a:avLst/>
                <a:gdLst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133718 w 1628140"/>
                  <a:gd name="connsiteY4" fmla="*/ 282978 h 1220173"/>
                  <a:gd name="connsiteX5" fmla="*/ 1224882 w 1628140"/>
                  <a:gd name="connsiteY5" fmla="*/ 261335 h 1220173"/>
                  <a:gd name="connsiteX6" fmla="*/ 1422400 w 1628140"/>
                  <a:gd name="connsiteY6" fmla="*/ 124127 h 1220173"/>
                  <a:gd name="connsiteX7" fmla="*/ 740805 w 1628140"/>
                  <a:gd name="connsiteY7" fmla="*/ 0 h 1220173"/>
                  <a:gd name="connsiteX8" fmla="*/ 73660 w 1628140"/>
                  <a:gd name="connsiteY8" fmla="*/ 124127 h 1220173"/>
                  <a:gd name="connsiteX9" fmla="*/ 370984 w 1628140"/>
                  <a:gd name="connsiteY9" fmla="*/ 285029 h 1220173"/>
                  <a:gd name="connsiteX10" fmla="*/ 460736 w 1628140"/>
                  <a:gd name="connsiteY10" fmla="*/ 299046 h 1220173"/>
                  <a:gd name="connsiteX11" fmla="*/ 358916 w 1628140"/>
                  <a:gd name="connsiteY11" fmla="*/ 347615 h 1220173"/>
                  <a:gd name="connsiteX12" fmla="*/ 0 w 1628140"/>
                  <a:gd name="connsiteY12" fmla="*/ 940850 h 1220173"/>
                  <a:gd name="connsiteX13" fmla="*/ 358916 w 1628140"/>
                  <a:gd name="connsiteY13" fmla="*/ 1219563 h 1220173"/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224882 w 1628140"/>
                  <a:gd name="connsiteY4" fmla="*/ 261335 h 1220173"/>
                  <a:gd name="connsiteX5" fmla="*/ 1422400 w 1628140"/>
                  <a:gd name="connsiteY5" fmla="*/ 124127 h 1220173"/>
                  <a:gd name="connsiteX6" fmla="*/ 740805 w 1628140"/>
                  <a:gd name="connsiteY6" fmla="*/ 0 h 1220173"/>
                  <a:gd name="connsiteX7" fmla="*/ 73660 w 1628140"/>
                  <a:gd name="connsiteY7" fmla="*/ 124127 h 1220173"/>
                  <a:gd name="connsiteX8" fmla="*/ 370984 w 1628140"/>
                  <a:gd name="connsiteY8" fmla="*/ 285029 h 1220173"/>
                  <a:gd name="connsiteX9" fmla="*/ 460736 w 1628140"/>
                  <a:gd name="connsiteY9" fmla="*/ 299046 h 1220173"/>
                  <a:gd name="connsiteX10" fmla="*/ 358916 w 1628140"/>
                  <a:gd name="connsiteY10" fmla="*/ 347615 h 1220173"/>
                  <a:gd name="connsiteX11" fmla="*/ 0 w 1628140"/>
                  <a:gd name="connsiteY11" fmla="*/ 940850 h 1220173"/>
                  <a:gd name="connsiteX12" fmla="*/ 358916 w 1628140"/>
                  <a:gd name="connsiteY12" fmla="*/ 1219563 h 1220173"/>
                  <a:gd name="csX0" fmla="*/ 358916 w 1628140"/>
                  <a:gd name="csY0" fmla="*/ 1219563 h 1220173"/>
                  <a:gd name="csX1" fmla="*/ 814070 w 1628140"/>
                  <a:gd name="csY1" fmla="*/ 1196167 h 1220173"/>
                  <a:gd name="csX2" fmla="*/ 1628140 w 1628140"/>
                  <a:gd name="csY2" fmla="*/ 940850 h 1220173"/>
                  <a:gd name="csX3" fmla="*/ 1269224 w 1628140"/>
                  <a:gd name="csY3" fmla="*/ 347615 h 1220173"/>
                  <a:gd name="csX4" fmla="*/ 1224882 w 1628140"/>
                  <a:gd name="csY4" fmla="*/ 261335 h 1220173"/>
                  <a:gd name="csX5" fmla="*/ 1422400 w 1628140"/>
                  <a:gd name="csY5" fmla="*/ 124127 h 1220173"/>
                  <a:gd name="csX6" fmla="*/ 740805 w 1628140"/>
                  <a:gd name="csY6" fmla="*/ 0 h 1220173"/>
                  <a:gd name="csX7" fmla="*/ 73660 w 1628140"/>
                  <a:gd name="csY7" fmla="*/ 124127 h 1220173"/>
                  <a:gd name="csX8" fmla="*/ 370984 w 1628140"/>
                  <a:gd name="csY8" fmla="*/ 285029 h 1220173"/>
                  <a:gd name="csX9" fmla="*/ 358916 w 1628140"/>
                  <a:gd name="csY9" fmla="*/ 347615 h 1220173"/>
                  <a:gd name="csX10" fmla="*/ 0 w 1628140"/>
                  <a:gd name="csY10" fmla="*/ 940850 h 1220173"/>
                  <a:gd name="csX11" fmla="*/ 358916 w 1628140"/>
                  <a:gd name="csY11" fmla="*/ 1219563 h 12201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1628140" h="1220173">
                    <a:moveTo>
                      <a:pt x="358916" y="1219563"/>
                    </a:moveTo>
                    <a:cubicBezTo>
                      <a:pt x="488843" y="1215826"/>
                      <a:pt x="645471" y="1196167"/>
                      <a:pt x="814070" y="1196167"/>
                    </a:cubicBezTo>
                    <a:cubicBezTo>
                      <a:pt x="1263668" y="1196167"/>
                      <a:pt x="1628140" y="1335964"/>
                      <a:pt x="1628140" y="940850"/>
                    </a:cubicBezTo>
                    <a:cubicBezTo>
                      <a:pt x="1628140" y="693904"/>
                      <a:pt x="1485768" y="476181"/>
                      <a:pt x="1269224" y="347615"/>
                    </a:cubicBezTo>
                    <a:lnTo>
                      <a:pt x="1224882" y="261335"/>
                    </a:lnTo>
                    <a:cubicBezTo>
                      <a:pt x="1346919" y="226220"/>
                      <a:pt x="1422400" y="177710"/>
                      <a:pt x="1422400" y="124127"/>
                    </a:cubicBezTo>
                    <a:cubicBezTo>
                      <a:pt x="1422400" y="16960"/>
                      <a:pt x="1113249" y="0"/>
                      <a:pt x="740805" y="0"/>
                    </a:cubicBezTo>
                    <a:cubicBezTo>
                      <a:pt x="368361" y="0"/>
                      <a:pt x="73660" y="16960"/>
                      <a:pt x="73660" y="124127"/>
                    </a:cubicBezTo>
                    <a:cubicBezTo>
                      <a:pt x="73660" y="191106"/>
                      <a:pt x="191600" y="250159"/>
                      <a:pt x="370984" y="285029"/>
                    </a:cubicBezTo>
                    <a:lnTo>
                      <a:pt x="358916" y="347615"/>
                    </a:lnTo>
                    <a:cubicBezTo>
                      <a:pt x="142372" y="476181"/>
                      <a:pt x="0" y="693904"/>
                      <a:pt x="0" y="940850"/>
                    </a:cubicBezTo>
                    <a:cubicBezTo>
                      <a:pt x="0" y="1187796"/>
                      <a:pt x="142372" y="1225793"/>
                      <a:pt x="358916" y="1219563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" name="円/楕円 76">
                <a:extLst>
                  <a:ext uri="{FF2B5EF4-FFF2-40B4-BE49-F238E27FC236}">
                    <a16:creationId xmlns:a16="http://schemas.microsoft.com/office/drawing/2014/main" id="{24A227F3-C0FA-08A8-66DF-BE83068604A5}"/>
                  </a:ext>
                </a:extLst>
              </p:cNvPr>
              <p:cNvSpPr/>
              <p:nvPr/>
            </p:nvSpPr>
            <p:spPr>
              <a:xfrm>
                <a:off x="5916047" y="3558331"/>
                <a:ext cx="949107" cy="472717"/>
              </a:xfrm>
              <a:prstGeom prst="ellipse">
                <a:avLst/>
              </a:pr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" name="円/楕円 77">
                <a:extLst>
                  <a:ext uri="{FF2B5EF4-FFF2-40B4-BE49-F238E27FC236}">
                    <a16:creationId xmlns:a16="http://schemas.microsoft.com/office/drawing/2014/main" id="{E4D543CA-C43C-D1AA-590E-D0CAE7170736}"/>
                  </a:ext>
                </a:extLst>
              </p:cNvPr>
              <p:cNvSpPr/>
              <p:nvPr/>
            </p:nvSpPr>
            <p:spPr>
              <a:xfrm>
                <a:off x="5916047" y="3558330"/>
                <a:ext cx="949107" cy="408076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" name="フリーフォーム 78">
                <a:extLst>
                  <a:ext uri="{FF2B5EF4-FFF2-40B4-BE49-F238E27FC236}">
                    <a16:creationId xmlns:a16="http://schemas.microsoft.com/office/drawing/2014/main" id="{AC510149-E717-1A1B-0982-307F404B485C}"/>
                  </a:ext>
                </a:extLst>
              </p:cNvPr>
              <p:cNvSpPr/>
              <p:nvPr/>
            </p:nvSpPr>
            <p:spPr>
              <a:xfrm>
                <a:off x="5894749" y="3545180"/>
                <a:ext cx="991704" cy="426391"/>
              </a:xfrm>
              <a:custGeom>
                <a:avLst/>
                <a:gdLst>
                  <a:gd name="connsiteX0" fmla="*/ 946150 w 1892300"/>
                  <a:gd name="connsiteY0" fmla="*/ 132847 h 1168400"/>
                  <a:gd name="connsiteX1" fmla="*/ 238760 w 1892300"/>
                  <a:gd name="connsiteY1" fmla="*/ 537594 h 1168400"/>
                  <a:gd name="connsiteX2" fmla="*/ 946150 w 1892300"/>
                  <a:gd name="connsiteY2" fmla="*/ 942341 h 1168400"/>
                  <a:gd name="connsiteX3" fmla="*/ 1653540 w 1892300"/>
                  <a:gd name="connsiteY3" fmla="*/ 537594 h 1168400"/>
                  <a:gd name="connsiteX4" fmla="*/ 946150 w 1892300"/>
                  <a:gd name="connsiteY4" fmla="*/ 132847 h 1168400"/>
                  <a:gd name="connsiteX5" fmla="*/ 946150 w 1892300"/>
                  <a:gd name="connsiteY5" fmla="*/ 0 h 1168400"/>
                  <a:gd name="connsiteX6" fmla="*/ 1892300 w 1892300"/>
                  <a:gd name="connsiteY6" fmla="*/ 584200 h 1168400"/>
                  <a:gd name="connsiteX7" fmla="*/ 946150 w 1892300"/>
                  <a:gd name="connsiteY7" fmla="*/ 1168400 h 1168400"/>
                  <a:gd name="connsiteX8" fmla="*/ 0 w 1892300"/>
                  <a:gd name="connsiteY8" fmla="*/ 584200 h 1168400"/>
                  <a:gd name="connsiteX9" fmla="*/ 946150 w 1892300"/>
                  <a:gd name="connsiteY9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2300" h="1168400">
                    <a:moveTo>
                      <a:pt x="946150" y="132847"/>
                    </a:moveTo>
                    <a:cubicBezTo>
                      <a:pt x="555469" y="132847"/>
                      <a:pt x="238760" y="314058"/>
                      <a:pt x="238760" y="537594"/>
                    </a:cubicBezTo>
                    <a:cubicBezTo>
                      <a:pt x="238760" y="761130"/>
                      <a:pt x="555469" y="942341"/>
                      <a:pt x="946150" y="942341"/>
                    </a:cubicBezTo>
                    <a:cubicBezTo>
                      <a:pt x="1336831" y="942341"/>
                      <a:pt x="1653540" y="761130"/>
                      <a:pt x="1653540" y="537594"/>
                    </a:cubicBezTo>
                    <a:cubicBezTo>
                      <a:pt x="1653540" y="314058"/>
                      <a:pt x="1336831" y="132847"/>
                      <a:pt x="946150" y="132847"/>
                    </a:cubicBezTo>
                    <a:close/>
                    <a:moveTo>
                      <a:pt x="946150" y="0"/>
                    </a:moveTo>
                    <a:cubicBezTo>
                      <a:pt x="1468694" y="0"/>
                      <a:pt x="1892300" y="261555"/>
                      <a:pt x="1892300" y="584200"/>
                    </a:cubicBezTo>
                    <a:cubicBezTo>
                      <a:pt x="1892300" y="906845"/>
                      <a:pt x="1468694" y="1168400"/>
                      <a:pt x="946150" y="1168400"/>
                    </a:cubicBezTo>
                    <a:cubicBezTo>
                      <a:pt x="423606" y="1168400"/>
                      <a:pt x="0" y="906845"/>
                      <a:pt x="0" y="584200"/>
                    </a:cubicBezTo>
                    <a:cubicBezTo>
                      <a:pt x="0" y="261555"/>
                      <a:pt x="423606" y="0"/>
                      <a:pt x="9461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4D6CAAFB-3FE3-28B4-19A0-C86449F10FE1}"/>
                </a:ext>
              </a:extLst>
            </p:cNvPr>
            <p:cNvGrpSpPr/>
            <p:nvPr/>
          </p:nvGrpSpPr>
          <p:grpSpPr>
            <a:xfrm>
              <a:off x="7570214" y="1000392"/>
              <a:ext cx="919374" cy="905912"/>
              <a:chOff x="4555349" y="2446901"/>
              <a:chExt cx="1561544" cy="1538680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3FA8F07B-96AC-F0FE-D829-7E584CE71BE5}"/>
                  </a:ext>
                </a:extLst>
              </p:cNvPr>
              <p:cNvGrpSpPr/>
              <p:nvPr/>
            </p:nvGrpSpPr>
            <p:grpSpPr>
              <a:xfrm rot="5400000">
                <a:off x="4798925" y="2329784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70" name="フローチャート : 磁気ディスク 100">
                  <a:extLst>
                    <a:ext uri="{FF2B5EF4-FFF2-40B4-BE49-F238E27FC236}">
                      <a16:creationId xmlns:a16="http://schemas.microsoft.com/office/drawing/2014/main" id="{CAEFDCDF-B160-BCE0-42E1-888680AE1C29}"/>
                    </a:ext>
                  </a:extLst>
                </p:cNvPr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円/楕円 101">
                  <a:extLst>
                    <a:ext uri="{FF2B5EF4-FFF2-40B4-BE49-F238E27FC236}">
                      <a16:creationId xmlns:a16="http://schemas.microsoft.com/office/drawing/2014/main" id="{F36D3560-B02E-85E3-11B7-779406EA2503}"/>
                    </a:ext>
                  </a:extLst>
                </p:cNvPr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" name="フローチャート : 記憶データ 4">
                <a:extLst>
                  <a:ext uri="{FF2B5EF4-FFF2-40B4-BE49-F238E27FC236}">
                    <a16:creationId xmlns:a16="http://schemas.microsoft.com/office/drawing/2014/main" id="{EECAE4AB-D290-D03E-8541-A1C7776FB521}"/>
                  </a:ext>
                </a:extLst>
              </p:cNvPr>
              <p:cNvSpPr/>
              <p:nvPr/>
            </p:nvSpPr>
            <p:spPr bwMode="auto">
              <a:xfrm>
                <a:off x="4555349" y="2446901"/>
                <a:ext cx="1421073" cy="464531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22B8B807-B59D-87CB-7A5D-35205FC3C75B}"/>
                  </a:ext>
                </a:extLst>
              </p:cNvPr>
              <p:cNvSpPr/>
              <p:nvPr/>
            </p:nvSpPr>
            <p:spPr bwMode="auto">
              <a:xfrm>
                <a:off x="4625838" y="3073877"/>
                <a:ext cx="993912" cy="911704"/>
              </a:xfrm>
              <a:custGeom>
                <a:avLst/>
                <a:gdLst>
                  <a:gd name="csX0" fmla="*/ 0 w 991704"/>
                  <a:gd name="csY0" fmla="*/ 0 h 1283529"/>
                  <a:gd name="csX1" fmla="*/ 991704 w 991704"/>
                  <a:gd name="csY1" fmla="*/ 0 h 1283529"/>
                  <a:gd name="csX2" fmla="*/ 991704 w 991704"/>
                  <a:gd name="csY2" fmla="*/ 1281419 h 1283529"/>
                  <a:gd name="csX3" fmla="*/ 963373 w 991704"/>
                  <a:gd name="csY3" fmla="*/ 1282784 h 1283529"/>
                  <a:gd name="csX4" fmla="*/ 524152 w 991704"/>
                  <a:gd name="csY4" fmla="*/ 1254548 h 1283529"/>
                  <a:gd name="csX5" fmla="*/ 11727 w 991704"/>
                  <a:gd name="csY5" fmla="*/ 1229841 h 1283529"/>
                  <a:gd name="csX6" fmla="*/ 0 w 991704"/>
                  <a:gd name="csY6" fmla="*/ 1233799 h 1283529"/>
                  <a:gd name="csX0" fmla="*/ 0 w 991704"/>
                  <a:gd name="csY0" fmla="*/ 68538 h 1352067"/>
                  <a:gd name="csX1" fmla="*/ 507008 w 991704"/>
                  <a:gd name="csY1" fmla="*/ 0 h 1352067"/>
                  <a:gd name="csX2" fmla="*/ 991704 w 991704"/>
                  <a:gd name="csY2" fmla="*/ 68538 h 1352067"/>
                  <a:gd name="csX3" fmla="*/ 991704 w 991704"/>
                  <a:gd name="csY3" fmla="*/ 1349957 h 1352067"/>
                  <a:gd name="csX4" fmla="*/ 963373 w 991704"/>
                  <a:gd name="csY4" fmla="*/ 1351322 h 1352067"/>
                  <a:gd name="csX5" fmla="*/ 524152 w 991704"/>
                  <a:gd name="csY5" fmla="*/ 1323086 h 1352067"/>
                  <a:gd name="csX6" fmla="*/ 11727 w 991704"/>
                  <a:gd name="csY6" fmla="*/ 1298379 h 1352067"/>
                  <a:gd name="csX7" fmla="*/ 0 w 991704"/>
                  <a:gd name="csY7" fmla="*/ 1302337 h 1352067"/>
                  <a:gd name="csX8" fmla="*/ 0 w 991704"/>
                  <a:gd name="csY8" fmla="*/ 68538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8" fmla="*/ 598245 w 991704"/>
                  <a:gd name="csY8" fmla="*/ 97961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0" fmla="*/ 991704 w 991704"/>
                  <a:gd name="csY0" fmla="*/ 0 h 1283529"/>
                  <a:gd name="csX1" fmla="*/ 991704 w 991704"/>
                  <a:gd name="csY1" fmla="*/ 1281419 h 1283529"/>
                  <a:gd name="csX2" fmla="*/ 963373 w 991704"/>
                  <a:gd name="csY2" fmla="*/ 1282784 h 1283529"/>
                  <a:gd name="csX3" fmla="*/ 524152 w 991704"/>
                  <a:gd name="csY3" fmla="*/ 1254548 h 1283529"/>
                  <a:gd name="csX4" fmla="*/ 11727 w 991704"/>
                  <a:gd name="csY4" fmla="*/ 1229841 h 1283529"/>
                  <a:gd name="csX5" fmla="*/ 0 w 991704"/>
                  <a:gd name="csY5" fmla="*/ 1233799 h 1283529"/>
                  <a:gd name="csX6" fmla="*/ 0 w 991704"/>
                  <a:gd name="csY6" fmla="*/ 0 h 128352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991704" h="1283529">
                    <a:moveTo>
                      <a:pt x="991704" y="0"/>
                    </a:moveTo>
                    <a:lnTo>
                      <a:pt x="991704" y="1281419"/>
                    </a:lnTo>
                    <a:lnTo>
                      <a:pt x="963373" y="1282784"/>
                    </a:lnTo>
                    <a:cubicBezTo>
                      <a:pt x="816966" y="1273372"/>
                      <a:pt x="670559" y="1179251"/>
                      <a:pt x="524152" y="1254548"/>
                    </a:cubicBezTo>
                    <a:cubicBezTo>
                      <a:pt x="353343" y="1342395"/>
                      <a:pt x="182535" y="1199643"/>
                      <a:pt x="11727" y="1229841"/>
                    </a:cubicBezTo>
                    <a:lnTo>
                      <a:pt x="0" y="123379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69" name="直線コネクタ 68">
                <a:extLst>
                  <a:ext uri="{FF2B5EF4-FFF2-40B4-BE49-F238E27FC236}">
                    <a16:creationId xmlns:a16="http://schemas.microsoft.com/office/drawing/2014/main" id="{4A0255B1-720C-F9D2-5996-641C1A1958D2}"/>
                  </a:ext>
                </a:extLst>
              </p:cNvPr>
              <p:cNvCxnSpPr/>
              <p:nvPr/>
            </p:nvCxnSpPr>
            <p:spPr bwMode="auto">
              <a:xfrm>
                <a:off x="4625838" y="3119283"/>
                <a:ext cx="993912" cy="0"/>
              </a:xfrm>
              <a:prstGeom prst="line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4E919DA0-48DF-A8F1-370A-1B79AF94A5A5}"/>
                </a:ext>
              </a:extLst>
            </p:cNvPr>
            <p:cNvSpPr/>
            <p:nvPr/>
          </p:nvSpPr>
          <p:spPr bwMode="auto">
            <a:xfrm rot="17100000">
              <a:off x="8564058" y="1913405"/>
              <a:ext cx="496002" cy="37781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C2252FBC-0DAE-588F-E860-836682E9F0AB}"/>
                </a:ext>
              </a:extLst>
            </p:cNvPr>
            <p:cNvSpPr/>
            <p:nvPr/>
          </p:nvSpPr>
          <p:spPr bwMode="auto">
            <a:xfrm rot="7200000">
              <a:off x="8102000" y="1314986"/>
              <a:ext cx="344995" cy="866011"/>
            </a:xfrm>
            <a:custGeom>
              <a:avLst/>
              <a:gdLst>
                <a:gd name="csX0" fmla="*/ 303145 w 417711"/>
                <a:gd name="csY0" fmla="*/ 0 h 967554"/>
                <a:gd name="csX1" fmla="*/ 368571 w 417711"/>
                <a:gd name="csY1" fmla="*/ 501439 h 967554"/>
                <a:gd name="csX2" fmla="*/ 258469 w 417711"/>
                <a:gd name="csY2" fmla="*/ 472556 h 967554"/>
                <a:gd name="csX3" fmla="*/ 251537 w 417711"/>
                <a:gd name="csY3" fmla="*/ 547362 h 967554"/>
                <a:gd name="csX4" fmla="*/ 417711 w 417711"/>
                <a:gd name="csY4" fmla="*/ 967552 h 967554"/>
                <a:gd name="csX5" fmla="*/ 417711 w 417711"/>
                <a:gd name="csY5" fmla="*/ 967554 h 967554"/>
                <a:gd name="csX6" fmla="*/ 85363 w 417711"/>
                <a:gd name="csY6" fmla="*/ 547363 h 967554"/>
                <a:gd name="csX7" fmla="*/ 92116 w 417711"/>
                <a:gd name="csY7" fmla="*/ 462680 h 967554"/>
                <a:gd name="csX8" fmla="*/ 99904 w 417711"/>
                <a:gd name="csY8" fmla="*/ 430960 h 967554"/>
                <a:gd name="csX9" fmla="*/ 0 w 417711"/>
                <a:gd name="csY9" fmla="*/ 404753 h 9675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417711" h="967554">
                  <a:moveTo>
                    <a:pt x="303145" y="0"/>
                  </a:moveTo>
                  <a:lnTo>
                    <a:pt x="368571" y="501439"/>
                  </a:lnTo>
                  <a:lnTo>
                    <a:pt x="258469" y="472556"/>
                  </a:lnTo>
                  <a:lnTo>
                    <a:pt x="251537" y="547362"/>
                  </a:lnTo>
                  <a:cubicBezTo>
                    <a:pt x="251537" y="712685"/>
                    <a:pt x="313102" y="868359"/>
                    <a:pt x="417711" y="967552"/>
                  </a:cubicBezTo>
                  <a:lnTo>
                    <a:pt x="417711" y="967554"/>
                  </a:lnTo>
                  <a:cubicBezTo>
                    <a:pt x="234160" y="967554"/>
                    <a:pt x="85363" y="779428"/>
                    <a:pt x="85363" y="547363"/>
                  </a:cubicBezTo>
                  <a:cubicBezTo>
                    <a:pt x="85363" y="518355"/>
                    <a:pt x="87688" y="490034"/>
                    <a:pt x="92116" y="462680"/>
                  </a:cubicBezTo>
                  <a:lnTo>
                    <a:pt x="99904" y="430960"/>
                  </a:lnTo>
                  <a:lnTo>
                    <a:pt x="0" y="404753"/>
                  </a:lnTo>
                  <a:close/>
                </a:path>
              </a:pathLst>
            </a:custGeom>
            <a:solidFill>
              <a:srgbClr val="00B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8378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857036-6AE7-CDA1-1108-E423B6D593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C9202DC-9506-13AB-CD72-BFD23123D032}"/>
              </a:ext>
            </a:extLst>
          </p:cNvPr>
          <p:cNvSpPr txBox="1"/>
          <p:nvPr/>
        </p:nvSpPr>
        <p:spPr>
          <a:xfrm rot="5400000">
            <a:off x="687106" y="3755951"/>
            <a:ext cx="8991605" cy="239410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トイレットペーパーは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分けて流しましょう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D3285FE0-2C93-F378-4D22-C7652AA6D283}"/>
              </a:ext>
            </a:extLst>
          </p:cNvPr>
          <p:cNvGrpSpPr/>
          <p:nvPr/>
        </p:nvGrpSpPr>
        <p:grpSpPr>
          <a:xfrm>
            <a:off x="537731" y="787915"/>
            <a:ext cx="2979125" cy="2979125"/>
            <a:chOff x="7196859" y="627000"/>
            <a:chExt cx="2735056" cy="2735056"/>
          </a:xfrm>
        </p:grpSpPr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22C916CB-B34D-1EC2-FA87-A8DCA0EB2032}"/>
                </a:ext>
              </a:extLst>
            </p:cNvPr>
            <p:cNvSpPr/>
            <p:nvPr/>
          </p:nvSpPr>
          <p:spPr bwMode="auto">
            <a:xfrm>
              <a:off x="7196859" y="627000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F3C37A4F-F3DE-5F93-57CF-B00D35B2FDB4}"/>
                </a:ext>
              </a:extLst>
            </p:cNvPr>
            <p:cNvSpPr/>
            <p:nvPr/>
          </p:nvSpPr>
          <p:spPr bwMode="auto">
            <a:xfrm>
              <a:off x="7384438" y="814579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87EADB8-608D-A27D-69D9-84FD87B4D3CB}"/>
                </a:ext>
              </a:extLst>
            </p:cNvPr>
            <p:cNvSpPr/>
            <p:nvPr/>
          </p:nvSpPr>
          <p:spPr bwMode="auto">
            <a:xfrm>
              <a:off x="7275821" y="705962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2D082261-66F2-8ACA-C999-01CB53F9AC86}"/>
                </a:ext>
              </a:extLst>
            </p:cNvPr>
            <p:cNvGrpSpPr/>
            <p:nvPr/>
          </p:nvGrpSpPr>
          <p:grpSpPr>
            <a:xfrm>
              <a:off x="8191343" y="1367684"/>
              <a:ext cx="1407988" cy="1677456"/>
              <a:chOff x="5894749" y="2735301"/>
              <a:chExt cx="1407988" cy="1677456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20237A82-070D-906F-3771-705FE26B27CF}"/>
                  </a:ext>
                </a:extLst>
              </p:cNvPr>
              <p:cNvGrpSpPr/>
              <p:nvPr/>
            </p:nvGrpSpPr>
            <p:grpSpPr>
              <a:xfrm>
                <a:off x="6789336" y="2862000"/>
                <a:ext cx="513401" cy="1133999"/>
                <a:chOff x="1377067" y="4708882"/>
                <a:chExt cx="598166" cy="1321228"/>
              </a:xfrm>
            </p:grpSpPr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0C5BD4CC-0E30-B156-EF6E-842D7238C1ED}"/>
                    </a:ext>
                  </a:extLst>
                </p:cNvPr>
                <p:cNvSpPr/>
                <p:nvPr/>
              </p:nvSpPr>
              <p:spPr bwMode="auto">
                <a:xfrm flipH="1">
                  <a:off x="1706717" y="4708882"/>
                  <a:ext cx="197555" cy="223121"/>
                </a:xfrm>
                <a:custGeom>
                  <a:avLst/>
                  <a:gdLst>
                    <a:gd name="connsiteX0" fmla="*/ 258154 w 522456"/>
                    <a:gd name="connsiteY0" fmla="*/ 0 h 590067"/>
                    <a:gd name="connsiteX1" fmla="*/ 264301 w 522456"/>
                    <a:gd name="connsiteY1" fmla="*/ 0 h 590067"/>
                    <a:gd name="connsiteX2" fmla="*/ 522455 w 522456"/>
                    <a:gd name="connsiteY2" fmla="*/ 258154 h 590067"/>
                    <a:gd name="connsiteX3" fmla="*/ 522456 w 522456"/>
                    <a:gd name="connsiteY3" fmla="*/ 290874 h 590067"/>
                    <a:gd name="connsiteX4" fmla="*/ 374939 w 522456"/>
                    <a:gd name="connsiteY4" fmla="*/ 290874 h 590067"/>
                    <a:gd name="connsiteX5" fmla="*/ 374939 w 522456"/>
                    <a:gd name="connsiteY5" fmla="*/ 258154 h 590067"/>
                    <a:gd name="connsiteX6" fmla="*/ 264301 w 522456"/>
                    <a:gd name="connsiteY6" fmla="*/ 147516 h 590067"/>
                    <a:gd name="connsiteX7" fmla="*/ 258154 w 522456"/>
                    <a:gd name="connsiteY7" fmla="*/ 147517 h 590067"/>
                    <a:gd name="connsiteX8" fmla="*/ 147516 w 522456"/>
                    <a:gd name="connsiteY8" fmla="*/ 258155 h 590067"/>
                    <a:gd name="connsiteX9" fmla="*/ 147517 w 522456"/>
                    <a:gd name="connsiteY9" fmla="*/ 590067 h 590067"/>
                    <a:gd name="connsiteX10" fmla="*/ 0 w 522456"/>
                    <a:gd name="connsiteY10" fmla="*/ 590067 h 590067"/>
                    <a:gd name="connsiteX11" fmla="*/ 0 w 522456"/>
                    <a:gd name="connsiteY11" fmla="*/ 258154 h 590067"/>
                    <a:gd name="connsiteX12" fmla="*/ 258154 w 522456"/>
                    <a:gd name="connsiteY12" fmla="*/ 0 h 590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22456" h="590067">
                      <a:moveTo>
                        <a:pt x="258154" y="0"/>
                      </a:moveTo>
                      <a:lnTo>
                        <a:pt x="264301" y="0"/>
                      </a:lnTo>
                      <a:cubicBezTo>
                        <a:pt x="406876" y="0"/>
                        <a:pt x="522455" y="115579"/>
                        <a:pt x="522455" y="258154"/>
                      </a:cubicBezTo>
                      <a:lnTo>
                        <a:pt x="522456" y="290874"/>
                      </a:lnTo>
                      <a:lnTo>
                        <a:pt x="374939" y="290874"/>
                      </a:lnTo>
                      <a:lnTo>
                        <a:pt x="374939" y="258154"/>
                      </a:lnTo>
                      <a:cubicBezTo>
                        <a:pt x="374939" y="197050"/>
                        <a:pt x="325405" y="147516"/>
                        <a:pt x="264301" y="147516"/>
                      </a:cubicBezTo>
                      <a:lnTo>
                        <a:pt x="258154" y="147517"/>
                      </a:lnTo>
                      <a:cubicBezTo>
                        <a:pt x="197050" y="147517"/>
                        <a:pt x="147516" y="197051"/>
                        <a:pt x="147516" y="258155"/>
                      </a:cubicBezTo>
                      <a:cubicBezTo>
                        <a:pt x="147516" y="368792"/>
                        <a:pt x="147517" y="479430"/>
                        <a:pt x="147517" y="590067"/>
                      </a:cubicBezTo>
                      <a:lnTo>
                        <a:pt x="0" y="590067"/>
                      </a:lnTo>
                      <a:lnTo>
                        <a:pt x="0" y="258154"/>
                      </a:lnTo>
                      <a:cubicBezTo>
                        <a:pt x="0" y="115579"/>
                        <a:pt x="115579" y="0"/>
                        <a:pt x="258154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80292ED5-D8BA-A571-2B61-75CC78478B4E}"/>
                    </a:ext>
                  </a:extLst>
                </p:cNvPr>
                <p:cNvSpPr/>
                <p:nvPr/>
              </p:nvSpPr>
              <p:spPr bwMode="auto">
                <a:xfrm>
                  <a:off x="1389509" y="4985267"/>
                  <a:ext cx="574769" cy="1044843"/>
                </a:xfrm>
                <a:custGeom>
                  <a:avLst/>
                  <a:gdLst>
                    <a:gd name="connsiteX0" fmla="*/ 52930 w 574769"/>
                    <a:gd name="connsiteY0" fmla="*/ 0 h 1044843"/>
                    <a:gd name="connsiteX1" fmla="*/ 521839 w 574769"/>
                    <a:gd name="connsiteY1" fmla="*/ 0 h 1044843"/>
                    <a:gd name="connsiteX2" fmla="*/ 574769 w 574769"/>
                    <a:gd name="connsiteY2" fmla="*/ 52930 h 1044843"/>
                    <a:gd name="connsiteX3" fmla="*/ 574769 w 574769"/>
                    <a:gd name="connsiteY3" fmla="*/ 181520 h 1044843"/>
                    <a:gd name="connsiteX4" fmla="*/ 574769 w 574769"/>
                    <a:gd name="connsiteY4" fmla="*/ 723537 h 1044843"/>
                    <a:gd name="connsiteX5" fmla="*/ 574769 w 574769"/>
                    <a:gd name="connsiteY5" fmla="*/ 929998 h 1044843"/>
                    <a:gd name="connsiteX6" fmla="*/ 459924 w 574769"/>
                    <a:gd name="connsiteY6" fmla="*/ 1044843 h 1044843"/>
                    <a:gd name="connsiteX7" fmla="*/ 114845 w 574769"/>
                    <a:gd name="connsiteY7" fmla="*/ 1044843 h 1044843"/>
                    <a:gd name="connsiteX8" fmla="*/ 0 w 574769"/>
                    <a:gd name="connsiteY8" fmla="*/ 929998 h 1044843"/>
                    <a:gd name="connsiteX9" fmla="*/ 0 w 574769"/>
                    <a:gd name="connsiteY9" fmla="*/ 723537 h 1044843"/>
                    <a:gd name="connsiteX10" fmla="*/ 0 w 574769"/>
                    <a:gd name="connsiteY10" fmla="*/ 181520 h 1044843"/>
                    <a:gd name="connsiteX11" fmla="*/ 0 w 574769"/>
                    <a:gd name="connsiteY11" fmla="*/ 52930 h 1044843"/>
                    <a:gd name="connsiteX12" fmla="*/ 52930 w 574769"/>
                    <a:gd name="connsiteY12" fmla="*/ 0 h 1044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4769" h="1044843">
                      <a:moveTo>
                        <a:pt x="52930" y="0"/>
                      </a:moveTo>
                      <a:lnTo>
                        <a:pt x="521839" y="0"/>
                      </a:lnTo>
                      <a:cubicBezTo>
                        <a:pt x="551071" y="0"/>
                        <a:pt x="574769" y="23698"/>
                        <a:pt x="574769" y="52930"/>
                      </a:cubicBezTo>
                      <a:lnTo>
                        <a:pt x="574769" y="181520"/>
                      </a:lnTo>
                      <a:lnTo>
                        <a:pt x="574769" y="723537"/>
                      </a:lnTo>
                      <a:lnTo>
                        <a:pt x="574769" y="929998"/>
                      </a:lnTo>
                      <a:cubicBezTo>
                        <a:pt x="574769" y="993425"/>
                        <a:pt x="523351" y="1044843"/>
                        <a:pt x="459924" y="1044843"/>
                      </a:cubicBezTo>
                      <a:lnTo>
                        <a:pt x="114845" y="1044843"/>
                      </a:lnTo>
                      <a:cubicBezTo>
                        <a:pt x="51418" y="1044843"/>
                        <a:pt x="0" y="993425"/>
                        <a:pt x="0" y="929998"/>
                      </a:cubicBezTo>
                      <a:lnTo>
                        <a:pt x="0" y="723537"/>
                      </a:lnTo>
                      <a:lnTo>
                        <a:pt x="0" y="181520"/>
                      </a:lnTo>
                      <a:lnTo>
                        <a:pt x="0" y="52930"/>
                      </a:lnTo>
                      <a:cubicBezTo>
                        <a:pt x="0" y="23698"/>
                        <a:pt x="23698" y="0"/>
                        <a:pt x="5293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7" name="四角形: 上の 2 つの角を丸める 56">
                  <a:extLst>
                    <a:ext uri="{FF2B5EF4-FFF2-40B4-BE49-F238E27FC236}">
                      <a16:creationId xmlns:a16="http://schemas.microsoft.com/office/drawing/2014/main" id="{7E8B8210-23A2-7672-F1B1-F5FB4FDFE66A}"/>
                    </a:ext>
                  </a:extLst>
                </p:cNvPr>
                <p:cNvSpPr/>
                <p:nvPr/>
              </p:nvSpPr>
              <p:spPr bwMode="auto">
                <a:xfrm>
                  <a:off x="1377067" y="4917759"/>
                  <a:ext cx="598166" cy="135015"/>
                </a:xfrm>
                <a:prstGeom prst="round2SameRect">
                  <a:avLst/>
                </a:pr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0" name="円/楕円 83">
                <a:extLst>
                  <a:ext uri="{FF2B5EF4-FFF2-40B4-BE49-F238E27FC236}">
                    <a16:creationId xmlns:a16="http://schemas.microsoft.com/office/drawing/2014/main" id="{26E87F68-82DB-256E-3319-EA9A864B1E1B}"/>
                  </a:ext>
                </a:extLst>
              </p:cNvPr>
              <p:cNvSpPr/>
              <p:nvPr/>
            </p:nvSpPr>
            <p:spPr>
              <a:xfrm rot="5400000">
                <a:off x="6345876" y="3027385"/>
                <a:ext cx="992245" cy="408077"/>
              </a:xfrm>
              <a:prstGeom prst="ellipse">
                <a:avLst/>
              </a:pr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フリーフォーム 75">
                <a:extLst>
                  <a:ext uri="{FF2B5EF4-FFF2-40B4-BE49-F238E27FC236}">
                    <a16:creationId xmlns:a16="http://schemas.microsoft.com/office/drawing/2014/main" id="{033AC781-7CC9-AD0B-F3CD-65240C7FEB87}"/>
                  </a:ext>
                </a:extLst>
              </p:cNvPr>
              <p:cNvSpPr/>
              <p:nvPr/>
            </p:nvSpPr>
            <p:spPr>
              <a:xfrm flipV="1">
                <a:off x="5963969" y="3727546"/>
                <a:ext cx="853265" cy="685211"/>
              </a:xfrm>
              <a:custGeom>
                <a:avLst/>
                <a:gdLst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133718 w 1628140"/>
                  <a:gd name="connsiteY4" fmla="*/ 282978 h 1220173"/>
                  <a:gd name="connsiteX5" fmla="*/ 1224882 w 1628140"/>
                  <a:gd name="connsiteY5" fmla="*/ 261335 h 1220173"/>
                  <a:gd name="connsiteX6" fmla="*/ 1422400 w 1628140"/>
                  <a:gd name="connsiteY6" fmla="*/ 124127 h 1220173"/>
                  <a:gd name="connsiteX7" fmla="*/ 740805 w 1628140"/>
                  <a:gd name="connsiteY7" fmla="*/ 0 h 1220173"/>
                  <a:gd name="connsiteX8" fmla="*/ 73660 w 1628140"/>
                  <a:gd name="connsiteY8" fmla="*/ 124127 h 1220173"/>
                  <a:gd name="connsiteX9" fmla="*/ 370984 w 1628140"/>
                  <a:gd name="connsiteY9" fmla="*/ 285029 h 1220173"/>
                  <a:gd name="connsiteX10" fmla="*/ 460736 w 1628140"/>
                  <a:gd name="connsiteY10" fmla="*/ 299046 h 1220173"/>
                  <a:gd name="connsiteX11" fmla="*/ 358916 w 1628140"/>
                  <a:gd name="connsiteY11" fmla="*/ 347615 h 1220173"/>
                  <a:gd name="connsiteX12" fmla="*/ 0 w 1628140"/>
                  <a:gd name="connsiteY12" fmla="*/ 940850 h 1220173"/>
                  <a:gd name="connsiteX13" fmla="*/ 358916 w 1628140"/>
                  <a:gd name="connsiteY13" fmla="*/ 1219563 h 1220173"/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224882 w 1628140"/>
                  <a:gd name="connsiteY4" fmla="*/ 261335 h 1220173"/>
                  <a:gd name="connsiteX5" fmla="*/ 1422400 w 1628140"/>
                  <a:gd name="connsiteY5" fmla="*/ 124127 h 1220173"/>
                  <a:gd name="connsiteX6" fmla="*/ 740805 w 1628140"/>
                  <a:gd name="connsiteY6" fmla="*/ 0 h 1220173"/>
                  <a:gd name="connsiteX7" fmla="*/ 73660 w 1628140"/>
                  <a:gd name="connsiteY7" fmla="*/ 124127 h 1220173"/>
                  <a:gd name="connsiteX8" fmla="*/ 370984 w 1628140"/>
                  <a:gd name="connsiteY8" fmla="*/ 285029 h 1220173"/>
                  <a:gd name="connsiteX9" fmla="*/ 460736 w 1628140"/>
                  <a:gd name="connsiteY9" fmla="*/ 299046 h 1220173"/>
                  <a:gd name="connsiteX10" fmla="*/ 358916 w 1628140"/>
                  <a:gd name="connsiteY10" fmla="*/ 347615 h 1220173"/>
                  <a:gd name="connsiteX11" fmla="*/ 0 w 1628140"/>
                  <a:gd name="connsiteY11" fmla="*/ 940850 h 1220173"/>
                  <a:gd name="connsiteX12" fmla="*/ 358916 w 1628140"/>
                  <a:gd name="connsiteY12" fmla="*/ 1219563 h 1220173"/>
                  <a:gd name="csX0" fmla="*/ 358916 w 1628140"/>
                  <a:gd name="csY0" fmla="*/ 1219563 h 1220173"/>
                  <a:gd name="csX1" fmla="*/ 814070 w 1628140"/>
                  <a:gd name="csY1" fmla="*/ 1196167 h 1220173"/>
                  <a:gd name="csX2" fmla="*/ 1628140 w 1628140"/>
                  <a:gd name="csY2" fmla="*/ 940850 h 1220173"/>
                  <a:gd name="csX3" fmla="*/ 1269224 w 1628140"/>
                  <a:gd name="csY3" fmla="*/ 347615 h 1220173"/>
                  <a:gd name="csX4" fmla="*/ 1224882 w 1628140"/>
                  <a:gd name="csY4" fmla="*/ 261335 h 1220173"/>
                  <a:gd name="csX5" fmla="*/ 1422400 w 1628140"/>
                  <a:gd name="csY5" fmla="*/ 124127 h 1220173"/>
                  <a:gd name="csX6" fmla="*/ 740805 w 1628140"/>
                  <a:gd name="csY6" fmla="*/ 0 h 1220173"/>
                  <a:gd name="csX7" fmla="*/ 73660 w 1628140"/>
                  <a:gd name="csY7" fmla="*/ 124127 h 1220173"/>
                  <a:gd name="csX8" fmla="*/ 370984 w 1628140"/>
                  <a:gd name="csY8" fmla="*/ 285029 h 1220173"/>
                  <a:gd name="csX9" fmla="*/ 358916 w 1628140"/>
                  <a:gd name="csY9" fmla="*/ 347615 h 1220173"/>
                  <a:gd name="csX10" fmla="*/ 0 w 1628140"/>
                  <a:gd name="csY10" fmla="*/ 940850 h 1220173"/>
                  <a:gd name="csX11" fmla="*/ 358916 w 1628140"/>
                  <a:gd name="csY11" fmla="*/ 1219563 h 12201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1628140" h="1220173">
                    <a:moveTo>
                      <a:pt x="358916" y="1219563"/>
                    </a:moveTo>
                    <a:cubicBezTo>
                      <a:pt x="488843" y="1215826"/>
                      <a:pt x="645471" y="1196167"/>
                      <a:pt x="814070" y="1196167"/>
                    </a:cubicBezTo>
                    <a:cubicBezTo>
                      <a:pt x="1263668" y="1196167"/>
                      <a:pt x="1628140" y="1335964"/>
                      <a:pt x="1628140" y="940850"/>
                    </a:cubicBezTo>
                    <a:cubicBezTo>
                      <a:pt x="1628140" y="693904"/>
                      <a:pt x="1485768" y="476181"/>
                      <a:pt x="1269224" y="347615"/>
                    </a:cubicBezTo>
                    <a:lnTo>
                      <a:pt x="1224882" y="261335"/>
                    </a:lnTo>
                    <a:cubicBezTo>
                      <a:pt x="1346919" y="226220"/>
                      <a:pt x="1422400" y="177710"/>
                      <a:pt x="1422400" y="124127"/>
                    </a:cubicBezTo>
                    <a:cubicBezTo>
                      <a:pt x="1422400" y="16960"/>
                      <a:pt x="1113249" y="0"/>
                      <a:pt x="740805" y="0"/>
                    </a:cubicBezTo>
                    <a:cubicBezTo>
                      <a:pt x="368361" y="0"/>
                      <a:pt x="73660" y="16960"/>
                      <a:pt x="73660" y="124127"/>
                    </a:cubicBezTo>
                    <a:cubicBezTo>
                      <a:pt x="73660" y="191106"/>
                      <a:pt x="191600" y="250159"/>
                      <a:pt x="370984" y="285029"/>
                    </a:cubicBezTo>
                    <a:lnTo>
                      <a:pt x="358916" y="347615"/>
                    </a:lnTo>
                    <a:cubicBezTo>
                      <a:pt x="142372" y="476181"/>
                      <a:pt x="0" y="693904"/>
                      <a:pt x="0" y="940850"/>
                    </a:cubicBezTo>
                    <a:cubicBezTo>
                      <a:pt x="0" y="1187796"/>
                      <a:pt x="142372" y="1225793"/>
                      <a:pt x="358916" y="1219563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円/楕円 76">
                <a:extLst>
                  <a:ext uri="{FF2B5EF4-FFF2-40B4-BE49-F238E27FC236}">
                    <a16:creationId xmlns:a16="http://schemas.microsoft.com/office/drawing/2014/main" id="{71018D3F-823C-27BB-2FE7-C9427628C554}"/>
                  </a:ext>
                </a:extLst>
              </p:cNvPr>
              <p:cNvSpPr/>
              <p:nvPr/>
            </p:nvSpPr>
            <p:spPr>
              <a:xfrm>
                <a:off x="5916047" y="3558331"/>
                <a:ext cx="949107" cy="472717"/>
              </a:xfrm>
              <a:prstGeom prst="ellipse">
                <a:avLst/>
              </a:pr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円/楕円 77">
                <a:extLst>
                  <a:ext uri="{FF2B5EF4-FFF2-40B4-BE49-F238E27FC236}">
                    <a16:creationId xmlns:a16="http://schemas.microsoft.com/office/drawing/2014/main" id="{1125F317-C5D0-73B1-2DB2-79FD21B6FC53}"/>
                  </a:ext>
                </a:extLst>
              </p:cNvPr>
              <p:cNvSpPr/>
              <p:nvPr/>
            </p:nvSpPr>
            <p:spPr>
              <a:xfrm>
                <a:off x="5916047" y="3558330"/>
                <a:ext cx="949107" cy="408076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" name="フリーフォーム 78">
                <a:extLst>
                  <a:ext uri="{FF2B5EF4-FFF2-40B4-BE49-F238E27FC236}">
                    <a16:creationId xmlns:a16="http://schemas.microsoft.com/office/drawing/2014/main" id="{80BE40A3-C2FA-6A07-9C27-3DAAB951E8A0}"/>
                  </a:ext>
                </a:extLst>
              </p:cNvPr>
              <p:cNvSpPr/>
              <p:nvPr/>
            </p:nvSpPr>
            <p:spPr>
              <a:xfrm>
                <a:off x="5894749" y="3545180"/>
                <a:ext cx="991704" cy="426391"/>
              </a:xfrm>
              <a:custGeom>
                <a:avLst/>
                <a:gdLst>
                  <a:gd name="connsiteX0" fmla="*/ 946150 w 1892300"/>
                  <a:gd name="connsiteY0" fmla="*/ 132847 h 1168400"/>
                  <a:gd name="connsiteX1" fmla="*/ 238760 w 1892300"/>
                  <a:gd name="connsiteY1" fmla="*/ 537594 h 1168400"/>
                  <a:gd name="connsiteX2" fmla="*/ 946150 w 1892300"/>
                  <a:gd name="connsiteY2" fmla="*/ 942341 h 1168400"/>
                  <a:gd name="connsiteX3" fmla="*/ 1653540 w 1892300"/>
                  <a:gd name="connsiteY3" fmla="*/ 537594 h 1168400"/>
                  <a:gd name="connsiteX4" fmla="*/ 946150 w 1892300"/>
                  <a:gd name="connsiteY4" fmla="*/ 132847 h 1168400"/>
                  <a:gd name="connsiteX5" fmla="*/ 946150 w 1892300"/>
                  <a:gd name="connsiteY5" fmla="*/ 0 h 1168400"/>
                  <a:gd name="connsiteX6" fmla="*/ 1892300 w 1892300"/>
                  <a:gd name="connsiteY6" fmla="*/ 584200 h 1168400"/>
                  <a:gd name="connsiteX7" fmla="*/ 946150 w 1892300"/>
                  <a:gd name="connsiteY7" fmla="*/ 1168400 h 1168400"/>
                  <a:gd name="connsiteX8" fmla="*/ 0 w 1892300"/>
                  <a:gd name="connsiteY8" fmla="*/ 584200 h 1168400"/>
                  <a:gd name="connsiteX9" fmla="*/ 946150 w 1892300"/>
                  <a:gd name="connsiteY9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2300" h="1168400">
                    <a:moveTo>
                      <a:pt x="946150" y="132847"/>
                    </a:moveTo>
                    <a:cubicBezTo>
                      <a:pt x="555469" y="132847"/>
                      <a:pt x="238760" y="314058"/>
                      <a:pt x="238760" y="537594"/>
                    </a:cubicBezTo>
                    <a:cubicBezTo>
                      <a:pt x="238760" y="761130"/>
                      <a:pt x="555469" y="942341"/>
                      <a:pt x="946150" y="942341"/>
                    </a:cubicBezTo>
                    <a:cubicBezTo>
                      <a:pt x="1336831" y="942341"/>
                      <a:pt x="1653540" y="761130"/>
                      <a:pt x="1653540" y="537594"/>
                    </a:cubicBezTo>
                    <a:cubicBezTo>
                      <a:pt x="1653540" y="314058"/>
                      <a:pt x="1336831" y="132847"/>
                      <a:pt x="946150" y="132847"/>
                    </a:cubicBezTo>
                    <a:close/>
                    <a:moveTo>
                      <a:pt x="946150" y="0"/>
                    </a:moveTo>
                    <a:cubicBezTo>
                      <a:pt x="1468694" y="0"/>
                      <a:pt x="1892300" y="261555"/>
                      <a:pt x="1892300" y="584200"/>
                    </a:cubicBezTo>
                    <a:cubicBezTo>
                      <a:pt x="1892300" y="906845"/>
                      <a:pt x="1468694" y="1168400"/>
                      <a:pt x="946150" y="1168400"/>
                    </a:cubicBezTo>
                    <a:cubicBezTo>
                      <a:pt x="423606" y="1168400"/>
                      <a:pt x="0" y="906845"/>
                      <a:pt x="0" y="584200"/>
                    </a:cubicBezTo>
                    <a:cubicBezTo>
                      <a:pt x="0" y="261555"/>
                      <a:pt x="423606" y="0"/>
                      <a:pt x="9461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C577C00F-5DCC-CCFF-63F1-20D27CA204F7}"/>
                </a:ext>
              </a:extLst>
            </p:cNvPr>
            <p:cNvGrpSpPr/>
            <p:nvPr/>
          </p:nvGrpSpPr>
          <p:grpSpPr>
            <a:xfrm>
              <a:off x="7570214" y="1000392"/>
              <a:ext cx="919374" cy="905912"/>
              <a:chOff x="4555349" y="2446901"/>
              <a:chExt cx="1561544" cy="1538680"/>
            </a:xfrm>
          </p:grpSpPr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9AC1D0A8-18B1-19DC-5FA3-44CD1A78284D}"/>
                  </a:ext>
                </a:extLst>
              </p:cNvPr>
              <p:cNvGrpSpPr/>
              <p:nvPr/>
            </p:nvGrpSpPr>
            <p:grpSpPr>
              <a:xfrm rot="5400000">
                <a:off x="4798925" y="2329784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47" name="フローチャート : 磁気ディスク 100">
                  <a:extLst>
                    <a:ext uri="{FF2B5EF4-FFF2-40B4-BE49-F238E27FC236}">
                      <a16:creationId xmlns:a16="http://schemas.microsoft.com/office/drawing/2014/main" id="{943524AE-39B4-796D-5F98-8E1BB014C86C}"/>
                    </a:ext>
                  </a:extLst>
                </p:cNvPr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円/楕円 101">
                  <a:extLst>
                    <a:ext uri="{FF2B5EF4-FFF2-40B4-BE49-F238E27FC236}">
                      <a16:creationId xmlns:a16="http://schemas.microsoft.com/office/drawing/2014/main" id="{E8191F7F-9F4C-9A5B-4EB5-42B0D1F06395}"/>
                    </a:ext>
                  </a:extLst>
                </p:cNvPr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" name="フローチャート : 記憶データ 4">
                <a:extLst>
                  <a:ext uri="{FF2B5EF4-FFF2-40B4-BE49-F238E27FC236}">
                    <a16:creationId xmlns:a16="http://schemas.microsoft.com/office/drawing/2014/main" id="{E4FB5814-9BA1-179A-92BE-264178E9AE85}"/>
                  </a:ext>
                </a:extLst>
              </p:cNvPr>
              <p:cNvSpPr/>
              <p:nvPr/>
            </p:nvSpPr>
            <p:spPr bwMode="auto">
              <a:xfrm>
                <a:off x="4555349" y="2446901"/>
                <a:ext cx="1421073" cy="464531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73EADABC-FA2B-DD2B-3C26-4626A7BB5206}"/>
                  </a:ext>
                </a:extLst>
              </p:cNvPr>
              <p:cNvSpPr/>
              <p:nvPr/>
            </p:nvSpPr>
            <p:spPr bwMode="auto">
              <a:xfrm>
                <a:off x="4625838" y="3073877"/>
                <a:ext cx="993912" cy="911704"/>
              </a:xfrm>
              <a:custGeom>
                <a:avLst/>
                <a:gdLst>
                  <a:gd name="csX0" fmla="*/ 0 w 991704"/>
                  <a:gd name="csY0" fmla="*/ 0 h 1283529"/>
                  <a:gd name="csX1" fmla="*/ 991704 w 991704"/>
                  <a:gd name="csY1" fmla="*/ 0 h 1283529"/>
                  <a:gd name="csX2" fmla="*/ 991704 w 991704"/>
                  <a:gd name="csY2" fmla="*/ 1281419 h 1283529"/>
                  <a:gd name="csX3" fmla="*/ 963373 w 991704"/>
                  <a:gd name="csY3" fmla="*/ 1282784 h 1283529"/>
                  <a:gd name="csX4" fmla="*/ 524152 w 991704"/>
                  <a:gd name="csY4" fmla="*/ 1254548 h 1283529"/>
                  <a:gd name="csX5" fmla="*/ 11727 w 991704"/>
                  <a:gd name="csY5" fmla="*/ 1229841 h 1283529"/>
                  <a:gd name="csX6" fmla="*/ 0 w 991704"/>
                  <a:gd name="csY6" fmla="*/ 1233799 h 1283529"/>
                  <a:gd name="csX0" fmla="*/ 0 w 991704"/>
                  <a:gd name="csY0" fmla="*/ 68538 h 1352067"/>
                  <a:gd name="csX1" fmla="*/ 507008 w 991704"/>
                  <a:gd name="csY1" fmla="*/ 0 h 1352067"/>
                  <a:gd name="csX2" fmla="*/ 991704 w 991704"/>
                  <a:gd name="csY2" fmla="*/ 68538 h 1352067"/>
                  <a:gd name="csX3" fmla="*/ 991704 w 991704"/>
                  <a:gd name="csY3" fmla="*/ 1349957 h 1352067"/>
                  <a:gd name="csX4" fmla="*/ 963373 w 991704"/>
                  <a:gd name="csY4" fmla="*/ 1351322 h 1352067"/>
                  <a:gd name="csX5" fmla="*/ 524152 w 991704"/>
                  <a:gd name="csY5" fmla="*/ 1323086 h 1352067"/>
                  <a:gd name="csX6" fmla="*/ 11727 w 991704"/>
                  <a:gd name="csY6" fmla="*/ 1298379 h 1352067"/>
                  <a:gd name="csX7" fmla="*/ 0 w 991704"/>
                  <a:gd name="csY7" fmla="*/ 1302337 h 1352067"/>
                  <a:gd name="csX8" fmla="*/ 0 w 991704"/>
                  <a:gd name="csY8" fmla="*/ 68538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8" fmla="*/ 598245 w 991704"/>
                  <a:gd name="csY8" fmla="*/ 97961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0" fmla="*/ 991704 w 991704"/>
                  <a:gd name="csY0" fmla="*/ 0 h 1283529"/>
                  <a:gd name="csX1" fmla="*/ 991704 w 991704"/>
                  <a:gd name="csY1" fmla="*/ 1281419 h 1283529"/>
                  <a:gd name="csX2" fmla="*/ 963373 w 991704"/>
                  <a:gd name="csY2" fmla="*/ 1282784 h 1283529"/>
                  <a:gd name="csX3" fmla="*/ 524152 w 991704"/>
                  <a:gd name="csY3" fmla="*/ 1254548 h 1283529"/>
                  <a:gd name="csX4" fmla="*/ 11727 w 991704"/>
                  <a:gd name="csY4" fmla="*/ 1229841 h 1283529"/>
                  <a:gd name="csX5" fmla="*/ 0 w 991704"/>
                  <a:gd name="csY5" fmla="*/ 1233799 h 1283529"/>
                  <a:gd name="csX6" fmla="*/ 0 w 991704"/>
                  <a:gd name="csY6" fmla="*/ 0 h 128352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991704" h="1283529">
                    <a:moveTo>
                      <a:pt x="991704" y="0"/>
                    </a:moveTo>
                    <a:lnTo>
                      <a:pt x="991704" y="1281419"/>
                    </a:lnTo>
                    <a:lnTo>
                      <a:pt x="963373" y="1282784"/>
                    </a:lnTo>
                    <a:cubicBezTo>
                      <a:pt x="816966" y="1273372"/>
                      <a:pt x="670559" y="1179251"/>
                      <a:pt x="524152" y="1254548"/>
                    </a:cubicBezTo>
                    <a:cubicBezTo>
                      <a:pt x="353343" y="1342395"/>
                      <a:pt x="182535" y="1199643"/>
                      <a:pt x="11727" y="1229841"/>
                    </a:cubicBezTo>
                    <a:lnTo>
                      <a:pt x="0" y="123379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46" name="直線コネクタ 45">
                <a:extLst>
                  <a:ext uri="{FF2B5EF4-FFF2-40B4-BE49-F238E27FC236}">
                    <a16:creationId xmlns:a16="http://schemas.microsoft.com/office/drawing/2014/main" id="{776D0A57-6581-237D-FF7D-C08F9C0DEA2C}"/>
                  </a:ext>
                </a:extLst>
              </p:cNvPr>
              <p:cNvCxnSpPr/>
              <p:nvPr/>
            </p:nvCxnSpPr>
            <p:spPr bwMode="auto">
              <a:xfrm>
                <a:off x="4625838" y="3119283"/>
                <a:ext cx="993912" cy="0"/>
              </a:xfrm>
              <a:prstGeom prst="line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25E0224-F6C2-7902-23FD-07A130E0C4EF}"/>
                </a:ext>
              </a:extLst>
            </p:cNvPr>
            <p:cNvSpPr/>
            <p:nvPr/>
          </p:nvSpPr>
          <p:spPr bwMode="auto">
            <a:xfrm rot="17100000">
              <a:off x="8564058" y="1913405"/>
              <a:ext cx="496002" cy="37781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950A3357-CDD5-33CA-AC32-7FD04F0E1311}"/>
                </a:ext>
              </a:extLst>
            </p:cNvPr>
            <p:cNvSpPr/>
            <p:nvPr/>
          </p:nvSpPr>
          <p:spPr bwMode="auto">
            <a:xfrm rot="7200000">
              <a:off x="8102000" y="1314986"/>
              <a:ext cx="344995" cy="866011"/>
            </a:xfrm>
            <a:custGeom>
              <a:avLst/>
              <a:gdLst>
                <a:gd name="csX0" fmla="*/ 303145 w 417711"/>
                <a:gd name="csY0" fmla="*/ 0 h 967554"/>
                <a:gd name="csX1" fmla="*/ 368571 w 417711"/>
                <a:gd name="csY1" fmla="*/ 501439 h 967554"/>
                <a:gd name="csX2" fmla="*/ 258469 w 417711"/>
                <a:gd name="csY2" fmla="*/ 472556 h 967554"/>
                <a:gd name="csX3" fmla="*/ 251537 w 417711"/>
                <a:gd name="csY3" fmla="*/ 547362 h 967554"/>
                <a:gd name="csX4" fmla="*/ 417711 w 417711"/>
                <a:gd name="csY4" fmla="*/ 967552 h 967554"/>
                <a:gd name="csX5" fmla="*/ 417711 w 417711"/>
                <a:gd name="csY5" fmla="*/ 967554 h 967554"/>
                <a:gd name="csX6" fmla="*/ 85363 w 417711"/>
                <a:gd name="csY6" fmla="*/ 547363 h 967554"/>
                <a:gd name="csX7" fmla="*/ 92116 w 417711"/>
                <a:gd name="csY7" fmla="*/ 462680 h 967554"/>
                <a:gd name="csX8" fmla="*/ 99904 w 417711"/>
                <a:gd name="csY8" fmla="*/ 430960 h 967554"/>
                <a:gd name="csX9" fmla="*/ 0 w 417711"/>
                <a:gd name="csY9" fmla="*/ 404753 h 9675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417711" h="967554">
                  <a:moveTo>
                    <a:pt x="303145" y="0"/>
                  </a:moveTo>
                  <a:lnTo>
                    <a:pt x="368571" y="501439"/>
                  </a:lnTo>
                  <a:lnTo>
                    <a:pt x="258469" y="472556"/>
                  </a:lnTo>
                  <a:lnTo>
                    <a:pt x="251537" y="547362"/>
                  </a:lnTo>
                  <a:cubicBezTo>
                    <a:pt x="251537" y="712685"/>
                    <a:pt x="313102" y="868359"/>
                    <a:pt x="417711" y="967552"/>
                  </a:cubicBezTo>
                  <a:lnTo>
                    <a:pt x="417711" y="967554"/>
                  </a:lnTo>
                  <a:cubicBezTo>
                    <a:pt x="234160" y="967554"/>
                    <a:pt x="85363" y="779428"/>
                    <a:pt x="85363" y="547363"/>
                  </a:cubicBezTo>
                  <a:cubicBezTo>
                    <a:pt x="85363" y="518355"/>
                    <a:pt x="87688" y="490034"/>
                    <a:pt x="92116" y="462680"/>
                  </a:cubicBezTo>
                  <a:lnTo>
                    <a:pt x="99904" y="430960"/>
                  </a:lnTo>
                  <a:lnTo>
                    <a:pt x="0" y="404753"/>
                  </a:lnTo>
                  <a:close/>
                </a:path>
              </a:pathLst>
            </a:custGeom>
            <a:solidFill>
              <a:srgbClr val="00B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CC016856-A9B8-748D-63A9-4AE3BE766A25}"/>
              </a:ext>
            </a:extLst>
          </p:cNvPr>
          <p:cNvGrpSpPr/>
          <p:nvPr/>
        </p:nvGrpSpPr>
        <p:grpSpPr>
          <a:xfrm>
            <a:off x="537732" y="5339976"/>
            <a:ext cx="2979124" cy="2979124"/>
            <a:chOff x="3926159" y="583580"/>
            <a:chExt cx="2735055" cy="2735055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AD13FE67-0FB5-5BAB-7C23-1BC13F678519}"/>
                </a:ext>
              </a:extLst>
            </p:cNvPr>
            <p:cNvGrpSpPr/>
            <p:nvPr/>
          </p:nvGrpSpPr>
          <p:grpSpPr>
            <a:xfrm>
              <a:off x="3926159" y="583580"/>
              <a:ext cx="2735055" cy="2735055"/>
              <a:chOff x="1191807" y="3973274"/>
              <a:chExt cx="2412166" cy="2412166"/>
            </a:xfrm>
          </p:grpSpPr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2D454213-B226-63CD-FC13-1841DC7F6D2B}"/>
                  </a:ext>
                </a:extLst>
              </p:cNvPr>
              <p:cNvGrpSpPr/>
              <p:nvPr/>
            </p:nvGrpSpPr>
            <p:grpSpPr>
              <a:xfrm>
                <a:off x="1191807" y="3973274"/>
                <a:ext cx="2412166" cy="2412166"/>
                <a:chOff x="643930" y="806730"/>
                <a:chExt cx="2735056" cy="2735056"/>
              </a:xfrm>
            </p:grpSpPr>
            <p:sp>
              <p:nvSpPr>
                <p:cNvPr id="87" name="四角形: 角を丸くする 86">
                  <a:extLst>
                    <a:ext uri="{FF2B5EF4-FFF2-40B4-BE49-F238E27FC236}">
                      <a16:creationId xmlns:a16="http://schemas.microsoft.com/office/drawing/2014/main" id="{6DE47856-1AD5-9EA7-DF53-E7CB272A0D75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" name="四角形: 角を丸くする 87">
                  <a:extLst>
                    <a:ext uri="{FF2B5EF4-FFF2-40B4-BE49-F238E27FC236}">
                      <a16:creationId xmlns:a16="http://schemas.microsoft.com/office/drawing/2014/main" id="{AEDA00FB-680E-4BFE-51C1-A106978615E2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14915EEA-0E18-8A1B-E784-0CE3000090AD}"/>
                  </a:ext>
                </a:extLst>
              </p:cNvPr>
              <p:cNvSpPr/>
              <p:nvPr/>
            </p:nvSpPr>
            <p:spPr bwMode="auto">
              <a:xfrm>
                <a:off x="1261447" y="4042914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68978F03-9F1A-018F-1C96-87CA2775EFA4}"/>
                  </a:ext>
                </a:extLst>
              </p:cNvPr>
              <p:cNvSpPr/>
              <p:nvPr/>
            </p:nvSpPr>
            <p:spPr bwMode="auto">
              <a:xfrm>
                <a:off x="1322751" y="4108966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CADDA75D-3CDC-6375-7933-EB7696C2B5DF}"/>
                </a:ext>
              </a:extLst>
            </p:cNvPr>
            <p:cNvGrpSpPr/>
            <p:nvPr/>
          </p:nvGrpSpPr>
          <p:grpSpPr>
            <a:xfrm>
              <a:off x="4857593" y="1339109"/>
              <a:ext cx="1407988" cy="1677456"/>
              <a:chOff x="5894749" y="2735301"/>
              <a:chExt cx="1407988" cy="1677456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7A484AE0-28EA-8F24-6E74-8698645837CA}"/>
                  </a:ext>
                </a:extLst>
              </p:cNvPr>
              <p:cNvGrpSpPr/>
              <p:nvPr/>
            </p:nvGrpSpPr>
            <p:grpSpPr>
              <a:xfrm>
                <a:off x="6789336" y="2862000"/>
                <a:ext cx="513401" cy="1133999"/>
                <a:chOff x="1377067" y="4708882"/>
                <a:chExt cx="598166" cy="1321228"/>
              </a:xfrm>
            </p:grpSpPr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C00073EA-F539-4E9B-447B-48234F2EB172}"/>
                    </a:ext>
                  </a:extLst>
                </p:cNvPr>
                <p:cNvSpPr/>
                <p:nvPr/>
              </p:nvSpPr>
              <p:spPr bwMode="auto">
                <a:xfrm flipH="1">
                  <a:off x="1706717" y="4708882"/>
                  <a:ext cx="197555" cy="223121"/>
                </a:xfrm>
                <a:custGeom>
                  <a:avLst/>
                  <a:gdLst>
                    <a:gd name="connsiteX0" fmla="*/ 258154 w 522456"/>
                    <a:gd name="connsiteY0" fmla="*/ 0 h 590067"/>
                    <a:gd name="connsiteX1" fmla="*/ 264301 w 522456"/>
                    <a:gd name="connsiteY1" fmla="*/ 0 h 590067"/>
                    <a:gd name="connsiteX2" fmla="*/ 522455 w 522456"/>
                    <a:gd name="connsiteY2" fmla="*/ 258154 h 590067"/>
                    <a:gd name="connsiteX3" fmla="*/ 522456 w 522456"/>
                    <a:gd name="connsiteY3" fmla="*/ 290874 h 590067"/>
                    <a:gd name="connsiteX4" fmla="*/ 374939 w 522456"/>
                    <a:gd name="connsiteY4" fmla="*/ 290874 h 590067"/>
                    <a:gd name="connsiteX5" fmla="*/ 374939 w 522456"/>
                    <a:gd name="connsiteY5" fmla="*/ 258154 h 590067"/>
                    <a:gd name="connsiteX6" fmla="*/ 264301 w 522456"/>
                    <a:gd name="connsiteY6" fmla="*/ 147516 h 590067"/>
                    <a:gd name="connsiteX7" fmla="*/ 258154 w 522456"/>
                    <a:gd name="connsiteY7" fmla="*/ 147517 h 590067"/>
                    <a:gd name="connsiteX8" fmla="*/ 147516 w 522456"/>
                    <a:gd name="connsiteY8" fmla="*/ 258155 h 590067"/>
                    <a:gd name="connsiteX9" fmla="*/ 147517 w 522456"/>
                    <a:gd name="connsiteY9" fmla="*/ 590067 h 590067"/>
                    <a:gd name="connsiteX10" fmla="*/ 0 w 522456"/>
                    <a:gd name="connsiteY10" fmla="*/ 590067 h 590067"/>
                    <a:gd name="connsiteX11" fmla="*/ 0 w 522456"/>
                    <a:gd name="connsiteY11" fmla="*/ 258154 h 590067"/>
                    <a:gd name="connsiteX12" fmla="*/ 258154 w 522456"/>
                    <a:gd name="connsiteY12" fmla="*/ 0 h 590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22456" h="590067">
                      <a:moveTo>
                        <a:pt x="258154" y="0"/>
                      </a:moveTo>
                      <a:lnTo>
                        <a:pt x="264301" y="0"/>
                      </a:lnTo>
                      <a:cubicBezTo>
                        <a:pt x="406876" y="0"/>
                        <a:pt x="522455" y="115579"/>
                        <a:pt x="522455" y="258154"/>
                      </a:cubicBezTo>
                      <a:lnTo>
                        <a:pt x="522456" y="290874"/>
                      </a:lnTo>
                      <a:lnTo>
                        <a:pt x="374939" y="290874"/>
                      </a:lnTo>
                      <a:lnTo>
                        <a:pt x="374939" y="258154"/>
                      </a:lnTo>
                      <a:cubicBezTo>
                        <a:pt x="374939" y="197050"/>
                        <a:pt x="325405" y="147516"/>
                        <a:pt x="264301" y="147516"/>
                      </a:cubicBezTo>
                      <a:lnTo>
                        <a:pt x="258154" y="147517"/>
                      </a:lnTo>
                      <a:cubicBezTo>
                        <a:pt x="197050" y="147517"/>
                        <a:pt x="147516" y="197051"/>
                        <a:pt x="147516" y="258155"/>
                      </a:cubicBezTo>
                      <a:cubicBezTo>
                        <a:pt x="147516" y="368792"/>
                        <a:pt x="147517" y="479430"/>
                        <a:pt x="147517" y="590067"/>
                      </a:cubicBezTo>
                      <a:lnTo>
                        <a:pt x="0" y="590067"/>
                      </a:lnTo>
                      <a:lnTo>
                        <a:pt x="0" y="258154"/>
                      </a:lnTo>
                      <a:cubicBezTo>
                        <a:pt x="0" y="115579"/>
                        <a:pt x="115579" y="0"/>
                        <a:pt x="258154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8D5910BD-1C7F-218D-50E6-230C1CB24158}"/>
                    </a:ext>
                  </a:extLst>
                </p:cNvPr>
                <p:cNvSpPr/>
                <p:nvPr/>
              </p:nvSpPr>
              <p:spPr bwMode="auto">
                <a:xfrm>
                  <a:off x="1389509" y="4985267"/>
                  <a:ext cx="574769" cy="1044843"/>
                </a:xfrm>
                <a:custGeom>
                  <a:avLst/>
                  <a:gdLst>
                    <a:gd name="connsiteX0" fmla="*/ 52930 w 574769"/>
                    <a:gd name="connsiteY0" fmla="*/ 0 h 1044843"/>
                    <a:gd name="connsiteX1" fmla="*/ 521839 w 574769"/>
                    <a:gd name="connsiteY1" fmla="*/ 0 h 1044843"/>
                    <a:gd name="connsiteX2" fmla="*/ 574769 w 574769"/>
                    <a:gd name="connsiteY2" fmla="*/ 52930 h 1044843"/>
                    <a:gd name="connsiteX3" fmla="*/ 574769 w 574769"/>
                    <a:gd name="connsiteY3" fmla="*/ 181520 h 1044843"/>
                    <a:gd name="connsiteX4" fmla="*/ 574769 w 574769"/>
                    <a:gd name="connsiteY4" fmla="*/ 723537 h 1044843"/>
                    <a:gd name="connsiteX5" fmla="*/ 574769 w 574769"/>
                    <a:gd name="connsiteY5" fmla="*/ 929998 h 1044843"/>
                    <a:gd name="connsiteX6" fmla="*/ 459924 w 574769"/>
                    <a:gd name="connsiteY6" fmla="*/ 1044843 h 1044843"/>
                    <a:gd name="connsiteX7" fmla="*/ 114845 w 574769"/>
                    <a:gd name="connsiteY7" fmla="*/ 1044843 h 1044843"/>
                    <a:gd name="connsiteX8" fmla="*/ 0 w 574769"/>
                    <a:gd name="connsiteY8" fmla="*/ 929998 h 1044843"/>
                    <a:gd name="connsiteX9" fmla="*/ 0 w 574769"/>
                    <a:gd name="connsiteY9" fmla="*/ 723537 h 1044843"/>
                    <a:gd name="connsiteX10" fmla="*/ 0 w 574769"/>
                    <a:gd name="connsiteY10" fmla="*/ 181520 h 1044843"/>
                    <a:gd name="connsiteX11" fmla="*/ 0 w 574769"/>
                    <a:gd name="connsiteY11" fmla="*/ 52930 h 1044843"/>
                    <a:gd name="connsiteX12" fmla="*/ 52930 w 574769"/>
                    <a:gd name="connsiteY12" fmla="*/ 0 h 1044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4769" h="1044843">
                      <a:moveTo>
                        <a:pt x="52930" y="0"/>
                      </a:moveTo>
                      <a:lnTo>
                        <a:pt x="521839" y="0"/>
                      </a:lnTo>
                      <a:cubicBezTo>
                        <a:pt x="551071" y="0"/>
                        <a:pt x="574769" y="23698"/>
                        <a:pt x="574769" y="52930"/>
                      </a:cubicBezTo>
                      <a:lnTo>
                        <a:pt x="574769" y="181520"/>
                      </a:lnTo>
                      <a:lnTo>
                        <a:pt x="574769" y="723537"/>
                      </a:lnTo>
                      <a:lnTo>
                        <a:pt x="574769" y="929998"/>
                      </a:lnTo>
                      <a:cubicBezTo>
                        <a:pt x="574769" y="993425"/>
                        <a:pt x="523351" y="1044843"/>
                        <a:pt x="459924" y="1044843"/>
                      </a:cubicBezTo>
                      <a:lnTo>
                        <a:pt x="114845" y="1044843"/>
                      </a:lnTo>
                      <a:cubicBezTo>
                        <a:pt x="51418" y="1044843"/>
                        <a:pt x="0" y="993425"/>
                        <a:pt x="0" y="929998"/>
                      </a:cubicBezTo>
                      <a:lnTo>
                        <a:pt x="0" y="723537"/>
                      </a:lnTo>
                      <a:lnTo>
                        <a:pt x="0" y="181520"/>
                      </a:lnTo>
                      <a:lnTo>
                        <a:pt x="0" y="52930"/>
                      </a:lnTo>
                      <a:cubicBezTo>
                        <a:pt x="0" y="23698"/>
                        <a:pt x="23698" y="0"/>
                        <a:pt x="5293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660C6B45-CF12-B118-3AEA-F62B4D8FF89D}"/>
                    </a:ext>
                  </a:extLst>
                </p:cNvPr>
                <p:cNvSpPr/>
                <p:nvPr/>
              </p:nvSpPr>
              <p:spPr bwMode="auto">
                <a:xfrm>
                  <a:off x="1377067" y="4917759"/>
                  <a:ext cx="598166" cy="135015"/>
                </a:xfrm>
                <a:prstGeom prst="round2SameRect">
                  <a:avLst/>
                </a:pr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6" name="円/楕円 83">
                <a:extLst>
                  <a:ext uri="{FF2B5EF4-FFF2-40B4-BE49-F238E27FC236}">
                    <a16:creationId xmlns:a16="http://schemas.microsoft.com/office/drawing/2014/main" id="{76616DCE-1FA5-0F37-6553-4B6CA8B2CA88}"/>
                  </a:ext>
                </a:extLst>
              </p:cNvPr>
              <p:cNvSpPr/>
              <p:nvPr/>
            </p:nvSpPr>
            <p:spPr>
              <a:xfrm rot="5400000">
                <a:off x="6345876" y="3027385"/>
                <a:ext cx="992245" cy="408077"/>
              </a:xfrm>
              <a:prstGeom prst="ellipse">
                <a:avLst/>
              </a:pr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" name="フリーフォーム 75">
                <a:extLst>
                  <a:ext uri="{FF2B5EF4-FFF2-40B4-BE49-F238E27FC236}">
                    <a16:creationId xmlns:a16="http://schemas.microsoft.com/office/drawing/2014/main" id="{49836D1B-FDEB-D259-4D18-F1CD5359D7B0}"/>
                  </a:ext>
                </a:extLst>
              </p:cNvPr>
              <p:cNvSpPr/>
              <p:nvPr/>
            </p:nvSpPr>
            <p:spPr>
              <a:xfrm flipV="1">
                <a:off x="5963969" y="3727546"/>
                <a:ext cx="853265" cy="685211"/>
              </a:xfrm>
              <a:custGeom>
                <a:avLst/>
                <a:gdLst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133718 w 1628140"/>
                  <a:gd name="connsiteY4" fmla="*/ 282978 h 1220173"/>
                  <a:gd name="connsiteX5" fmla="*/ 1224882 w 1628140"/>
                  <a:gd name="connsiteY5" fmla="*/ 261335 h 1220173"/>
                  <a:gd name="connsiteX6" fmla="*/ 1422400 w 1628140"/>
                  <a:gd name="connsiteY6" fmla="*/ 124127 h 1220173"/>
                  <a:gd name="connsiteX7" fmla="*/ 740805 w 1628140"/>
                  <a:gd name="connsiteY7" fmla="*/ 0 h 1220173"/>
                  <a:gd name="connsiteX8" fmla="*/ 73660 w 1628140"/>
                  <a:gd name="connsiteY8" fmla="*/ 124127 h 1220173"/>
                  <a:gd name="connsiteX9" fmla="*/ 370984 w 1628140"/>
                  <a:gd name="connsiteY9" fmla="*/ 285029 h 1220173"/>
                  <a:gd name="connsiteX10" fmla="*/ 460736 w 1628140"/>
                  <a:gd name="connsiteY10" fmla="*/ 299046 h 1220173"/>
                  <a:gd name="connsiteX11" fmla="*/ 358916 w 1628140"/>
                  <a:gd name="connsiteY11" fmla="*/ 347615 h 1220173"/>
                  <a:gd name="connsiteX12" fmla="*/ 0 w 1628140"/>
                  <a:gd name="connsiteY12" fmla="*/ 940850 h 1220173"/>
                  <a:gd name="connsiteX13" fmla="*/ 358916 w 1628140"/>
                  <a:gd name="connsiteY13" fmla="*/ 1219563 h 1220173"/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224882 w 1628140"/>
                  <a:gd name="connsiteY4" fmla="*/ 261335 h 1220173"/>
                  <a:gd name="connsiteX5" fmla="*/ 1422400 w 1628140"/>
                  <a:gd name="connsiteY5" fmla="*/ 124127 h 1220173"/>
                  <a:gd name="connsiteX6" fmla="*/ 740805 w 1628140"/>
                  <a:gd name="connsiteY6" fmla="*/ 0 h 1220173"/>
                  <a:gd name="connsiteX7" fmla="*/ 73660 w 1628140"/>
                  <a:gd name="connsiteY7" fmla="*/ 124127 h 1220173"/>
                  <a:gd name="connsiteX8" fmla="*/ 370984 w 1628140"/>
                  <a:gd name="connsiteY8" fmla="*/ 285029 h 1220173"/>
                  <a:gd name="connsiteX9" fmla="*/ 460736 w 1628140"/>
                  <a:gd name="connsiteY9" fmla="*/ 299046 h 1220173"/>
                  <a:gd name="connsiteX10" fmla="*/ 358916 w 1628140"/>
                  <a:gd name="connsiteY10" fmla="*/ 347615 h 1220173"/>
                  <a:gd name="connsiteX11" fmla="*/ 0 w 1628140"/>
                  <a:gd name="connsiteY11" fmla="*/ 940850 h 1220173"/>
                  <a:gd name="connsiteX12" fmla="*/ 358916 w 1628140"/>
                  <a:gd name="connsiteY12" fmla="*/ 1219563 h 1220173"/>
                  <a:gd name="csX0" fmla="*/ 358916 w 1628140"/>
                  <a:gd name="csY0" fmla="*/ 1219563 h 1220173"/>
                  <a:gd name="csX1" fmla="*/ 814070 w 1628140"/>
                  <a:gd name="csY1" fmla="*/ 1196167 h 1220173"/>
                  <a:gd name="csX2" fmla="*/ 1628140 w 1628140"/>
                  <a:gd name="csY2" fmla="*/ 940850 h 1220173"/>
                  <a:gd name="csX3" fmla="*/ 1269224 w 1628140"/>
                  <a:gd name="csY3" fmla="*/ 347615 h 1220173"/>
                  <a:gd name="csX4" fmla="*/ 1224882 w 1628140"/>
                  <a:gd name="csY4" fmla="*/ 261335 h 1220173"/>
                  <a:gd name="csX5" fmla="*/ 1422400 w 1628140"/>
                  <a:gd name="csY5" fmla="*/ 124127 h 1220173"/>
                  <a:gd name="csX6" fmla="*/ 740805 w 1628140"/>
                  <a:gd name="csY6" fmla="*/ 0 h 1220173"/>
                  <a:gd name="csX7" fmla="*/ 73660 w 1628140"/>
                  <a:gd name="csY7" fmla="*/ 124127 h 1220173"/>
                  <a:gd name="csX8" fmla="*/ 370984 w 1628140"/>
                  <a:gd name="csY8" fmla="*/ 285029 h 1220173"/>
                  <a:gd name="csX9" fmla="*/ 358916 w 1628140"/>
                  <a:gd name="csY9" fmla="*/ 347615 h 1220173"/>
                  <a:gd name="csX10" fmla="*/ 0 w 1628140"/>
                  <a:gd name="csY10" fmla="*/ 940850 h 1220173"/>
                  <a:gd name="csX11" fmla="*/ 358916 w 1628140"/>
                  <a:gd name="csY11" fmla="*/ 1219563 h 12201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1628140" h="1220173">
                    <a:moveTo>
                      <a:pt x="358916" y="1219563"/>
                    </a:moveTo>
                    <a:cubicBezTo>
                      <a:pt x="488843" y="1215826"/>
                      <a:pt x="645471" y="1196167"/>
                      <a:pt x="814070" y="1196167"/>
                    </a:cubicBezTo>
                    <a:cubicBezTo>
                      <a:pt x="1263668" y="1196167"/>
                      <a:pt x="1628140" y="1335964"/>
                      <a:pt x="1628140" y="940850"/>
                    </a:cubicBezTo>
                    <a:cubicBezTo>
                      <a:pt x="1628140" y="693904"/>
                      <a:pt x="1485768" y="476181"/>
                      <a:pt x="1269224" y="347615"/>
                    </a:cubicBezTo>
                    <a:lnTo>
                      <a:pt x="1224882" y="261335"/>
                    </a:lnTo>
                    <a:cubicBezTo>
                      <a:pt x="1346919" y="226220"/>
                      <a:pt x="1422400" y="177710"/>
                      <a:pt x="1422400" y="124127"/>
                    </a:cubicBezTo>
                    <a:cubicBezTo>
                      <a:pt x="1422400" y="16960"/>
                      <a:pt x="1113249" y="0"/>
                      <a:pt x="740805" y="0"/>
                    </a:cubicBezTo>
                    <a:cubicBezTo>
                      <a:pt x="368361" y="0"/>
                      <a:pt x="73660" y="16960"/>
                      <a:pt x="73660" y="124127"/>
                    </a:cubicBezTo>
                    <a:cubicBezTo>
                      <a:pt x="73660" y="191106"/>
                      <a:pt x="191600" y="250159"/>
                      <a:pt x="370984" y="285029"/>
                    </a:cubicBezTo>
                    <a:lnTo>
                      <a:pt x="358916" y="347615"/>
                    </a:lnTo>
                    <a:cubicBezTo>
                      <a:pt x="142372" y="476181"/>
                      <a:pt x="0" y="693904"/>
                      <a:pt x="0" y="940850"/>
                    </a:cubicBezTo>
                    <a:cubicBezTo>
                      <a:pt x="0" y="1187796"/>
                      <a:pt x="142372" y="1225793"/>
                      <a:pt x="358916" y="1219563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" name="円/楕円 76">
                <a:extLst>
                  <a:ext uri="{FF2B5EF4-FFF2-40B4-BE49-F238E27FC236}">
                    <a16:creationId xmlns:a16="http://schemas.microsoft.com/office/drawing/2014/main" id="{A1E5EC56-8C49-5307-26C9-1B09760E4D27}"/>
                  </a:ext>
                </a:extLst>
              </p:cNvPr>
              <p:cNvSpPr/>
              <p:nvPr/>
            </p:nvSpPr>
            <p:spPr>
              <a:xfrm>
                <a:off x="5916047" y="3558331"/>
                <a:ext cx="949107" cy="472717"/>
              </a:xfrm>
              <a:prstGeom prst="ellipse">
                <a:avLst/>
              </a:pr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" name="円/楕円 77">
                <a:extLst>
                  <a:ext uri="{FF2B5EF4-FFF2-40B4-BE49-F238E27FC236}">
                    <a16:creationId xmlns:a16="http://schemas.microsoft.com/office/drawing/2014/main" id="{BAF59FC9-1F9A-BA6B-147D-15A8146B68F9}"/>
                  </a:ext>
                </a:extLst>
              </p:cNvPr>
              <p:cNvSpPr/>
              <p:nvPr/>
            </p:nvSpPr>
            <p:spPr>
              <a:xfrm>
                <a:off x="5916047" y="3558330"/>
                <a:ext cx="949107" cy="408076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" name="フリーフォーム 78">
                <a:extLst>
                  <a:ext uri="{FF2B5EF4-FFF2-40B4-BE49-F238E27FC236}">
                    <a16:creationId xmlns:a16="http://schemas.microsoft.com/office/drawing/2014/main" id="{5B3220F7-7A90-E1F6-B416-54F5CD09177A}"/>
                  </a:ext>
                </a:extLst>
              </p:cNvPr>
              <p:cNvSpPr/>
              <p:nvPr/>
            </p:nvSpPr>
            <p:spPr>
              <a:xfrm>
                <a:off x="5894749" y="3545180"/>
                <a:ext cx="991704" cy="426391"/>
              </a:xfrm>
              <a:custGeom>
                <a:avLst/>
                <a:gdLst>
                  <a:gd name="connsiteX0" fmla="*/ 946150 w 1892300"/>
                  <a:gd name="connsiteY0" fmla="*/ 132847 h 1168400"/>
                  <a:gd name="connsiteX1" fmla="*/ 238760 w 1892300"/>
                  <a:gd name="connsiteY1" fmla="*/ 537594 h 1168400"/>
                  <a:gd name="connsiteX2" fmla="*/ 946150 w 1892300"/>
                  <a:gd name="connsiteY2" fmla="*/ 942341 h 1168400"/>
                  <a:gd name="connsiteX3" fmla="*/ 1653540 w 1892300"/>
                  <a:gd name="connsiteY3" fmla="*/ 537594 h 1168400"/>
                  <a:gd name="connsiteX4" fmla="*/ 946150 w 1892300"/>
                  <a:gd name="connsiteY4" fmla="*/ 132847 h 1168400"/>
                  <a:gd name="connsiteX5" fmla="*/ 946150 w 1892300"/>
                  <a:gd name="connsiteY5" fmla="*/ 0 h 1168400"/>
                  <a:gd name="connsiteX6" fmla="*/ 1892300 w 1892300"/>
                  <a:gd name="connsiteY6" fmla="*/ 584200 h 1168400"/>
                  <a:gd name="connsiteX7" fmla="*/ 946150 w 1892300"/>
                  <a:gd name="connsiteY7" fmla="*/ 1168400 h 1168400"/>
                  <a:gd name="connsiteX8" fmla="*/ 0 w 1892300"/>
                  <a:gd name="connsiteY8" fmla="*/ 584200 h 1168400"/>
                  <a:gd name="connsiteX9" fmla="*/ 946150 w 1892300"/>
                  <a:gd name="connsiteY9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2300" h="1168400">
                    <a:moveTo>
                      <a:pt x="946150" y="132847"/>
                    </a:moveTo>
                    <a:cubicBezTo>
                      <a:pt x="555469" y="132847"/>
                      <a:pt x="238760" y="314058"/>
                      <a:pt x="238760" y="537594"/>
                    </a:cubicBezTo>
                    <a:cubicBezTo>
                      <a:pt x="238760" y="761130"/>
                      <a:pt x="555469" y="942341"/>
                      <a:pt x="946150" y="942341"/>
                    </a:cubicBezTo>
                    <a:cubicBezTo>
                      <a:pt x="1336831" y="942341"/>
                      <a:pt x="1653540" y="761130"/>
                      <a:pt x="1653540" y="537594"/>
                    </a:cubicBezTo>
                    <a:cubicBezTo>
                      <a:pt x="1653540" y="314058"/>
                      <a:pt x="1336831" y="132847"/>
                      <a:pt x="946150" y="132847"/>
                    </a:cubicBezTo>
                    <a:close/>
                    <a:moveTo>
                      <a:pt x="946150" y="0"/>
                    </a:moveTo>
                    <a:cubicBezTo>
                      <a:pt x="1468694" y="0"/>
                      <a:pt x="1892300" y="261555"/>
                      <a:pt x="1892300" y="584200"/>
                    </a:cubicBezTo>
                    <a:cubicBezTo>
                      <a:pt x="1892300" y="906845"/>
                      <a:pt x="1468694" y="1168400"/>
                      <a:pt x="946150" y="1168400"/>
                    </a:cubicBezTo>
                    <a:cubicBezTo>
                      <a:pt x="423606" y="1168400"/>
                      <a:pt x="0" y="906845"/>
                      <a:pt x="0" y="584200"/>
                    </a:cubicBezTo>
                    <a:cubicBezTo>
                      <a:pt x="0" y="261555"/>
                      <a:pt x="423606" y="0"/>
                      <a:pt x="9461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03CB0382-FAE5-5222-AD2D-69D596511243}"/>
                </a:ext>
              </a:extLst>
            </p:cNvPr>
            <p:cNvGrpSpPr/>
            <p:nvPr/>
          </p:nvGrpSpPr>
          <p:grpSpPr>
            <a:xfrm>
              <a:off x="4236464" y="971818"/>
              <a:ext cx="919374" cy="1370141"/>
              <a:chOff x="4555349" y="2446901"/>
              <a:chExt cx="1561544" cy="2327166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CD8D6D19-E284-4DFC-2B11-713EC947EE60}"/>
                  </a:ext>
                </a:extLst>
              </p:cNvPr>
              <p:cNvGrpSpPr/>
              <p:nvPr/>
            </p:nvGrpSpPr>
            <p:grpSpPr>
              <a:xfrm rot="5400000">
                <a:off x="4798925" y="2329784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73" name="フローチャート : 磁気ディスク 100">
                  <a:extLst>
                    <a:ext uri="{FF2B5EF4-FFF2-40B4-BE49-F238E27FC236}">
                      <a16:creationId xmlns:a16="http://schemas.microsoft.com/office/drawing/2014/main" id="{DFC711FA-4897-D153-635F-49D6F02D31B8}"/>
                    </a:ext>
                  </a:extLst>
                </p:cNvPr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円/楕円 101">
                  <a:extLst>
                    <a:ext uri="{FF2B5EF4-FFF2-40B4-BE49-F238E27FC236}">
                      <a16:creationId xmlns:a16="http://schemas.microsoft.com/office/drawing/2014/main" id="{B3F384C4-AAE0-297A-C438-95F94B949CC4}"/>
                    </a:ext>
                  </a:extLst>
                </p:cNvPr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" name="フローチャート : 記憶データ 4">
                <a:extLst>
                  <a:ext uri="{FF2B5EF4-FFF2-40B4-BE49-F238E27FC236}">
                    <a16:creationId xmlns:a16="http://schemas.microsoft.com/office/drawing/2014/main" id="{A54385DB-C596-F416-5BEA-B7D58FD784B6}"/>
                  </a:ext>
                </a:extLst>
              </p:cNvPr>
              <p:cNvSpPr/>
              <p:nvPr/>
            </p:nvSpPr>
            <p:spPr bwMode="auto">
              <a:xfrm>
                <a:off x="4555349" y="2446901"/>
                <a:ext cx="1421073" cy="464531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044A0CF1-BE2D-46A7-D457-FECCEB91776D}"/>
                  </a:ext>
                </a:extLst>
              </p:cNvPr>
              <p:cNvSpPr/>
              <p:nvPr/>
            </p:nvSpPr>
            <p:spPr bwMode="auto">
              <a:xfrm>
                <a:off x="4625838" y="3073875"/>
                <a:ext cx="993912" cy="1700192"/>
              </a:xfrm>
              <a:custGeom>
                <a:avLst/>
                <a:gdLst>
                  <a:gd name="csX0" fmla="*/ 0 w 991704"/>
                  <a:gd name="csY0" fmla="*/ 0 h 1283529"/>
                  <a:gd name="csX1" fmla="*/ 991704 w 991704"/>
                  <a:gd name="csY1" fmla="*/ 0 h 1283529"/>
                  <a:gd name="csX2" fmla="*/ 991704 w 991704"/>
                  <a:gd name="csY2" fmla="*/ 1281419 h 1283529"/>
                  <a:gd name="csX3" fmla="*/ 963373 w 991704"/>
                  <a:gd name="csY3" fmla="*/ 1282784 h 1283529"/>
                  <a:gd name="csX4" fmla="*/ 524152 w 991704"/>
                  <a:gd name="csY4" fmla="*/ 1254548 h 1283529"/>
                  <a:gd name="csX5" fmla="*/ 11727 w 991704"/>
                  <a:gd name="csY5" fmla="*/ 1229841 h 1283529"/>
                  <a:gd name="csX6" fmla="*/ 0 w 991704"/>
                  <a:gd name="csY6" fmla="*/ 1233799 h 1283529"/>
                  <a:gd name="csX0" fmla="*/ 0 w 991704"/>
                  <a:gd name="csY0" fmla="*/ 68538 h 1352067"/>
                  <a:gd name="csX1" fmla="*/ 507008 w 991704"/>
                  <a:gd name="csY1" fmla="*/ 0 h 1352067"/>
                  <a:gd name="csX2" fmla="*/ 991704 w 991704"/>
                  <a:gd name="csY2" fmla="*/ 68538 h 1352067"/>
                  <a:gd name="csX3" fmla="*/ 991704 w 991704"/>
                  <a:gd name="csY3" fmla="*/ 1349957 h 1352067"/>
                  <a:gd name="csX4" fmla="*/ 963373 w 991704"/>
                  <a:gd name="csY4" fmla="*/ 1351322 h 1352067"/>
                  <a:gd name="csX5" fmla="*/ 524152 w 991704"/>
                  <a:gd name="csY5" fmla="*/ 1323086 h 1352067"/>
                  <a:gd name="csX6" fmla="*/ 11727 w 991704"/>
                  <a:gd name="csY6" fmla="*/ 1298379 h 1352067"/>
                  <a:gd name="csX7" fmla="*/ 0 w 991704"/>
                  <a:gd name="csY7" fmla="*/ 1302337 h 1352067"/>
                  <a:gd name="csX8" fmla="*/ 0 w 991704"/>
                  <a:gd name="csY8" fmla="*/ 68538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8" fmla="*/ 598245 w 991704"/>
                  <a:gd name="csY8" fmla="*/ 97961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0" fmla="*/ 991704 w 991704"/>
                  <a:gd name="csY0" fmla="*/ 0 h 1283529"/>
                  <a:gd name="csX1" fmla="*/ 991704 w 991704"/>
                  <a:gd name="csY1" fmla="*/ 1281419 h 1283529"/>
                  <a:gd name="csX2" fmla="*/ 963373 w 991704"/>
                  <a:gd name="csY2" fmla="*/ 1282784 h 1283529"/>
                  <a:gd name="csX3" fmla="*/ 524152 w 991704"/>
                  <a:gd name="csY3" fmla="*/ 1254548 h 1283529"/>
                  <a:gd name="csX4" fmla="*/ 11727 w 991704"/>
                  <a:gd name="csY4" fmla="*/ 1229841 h 1283529"/>
                  <a:gd name="csX5" fmla="*/ 0 w 991704"/>
                  <a:gd name="csY5" fmla="*/ 1233799 h 1283529"/>
                  <a:gd name="csX6" fmla="*/ 0 w 991704"/>
                  <a:gd name="csY6" fmla="*/ 0 h 128352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991704" h="1283529">
                    <a:moveTo>
                      <a:pt x="991704" y="0"/>
                    </a:moveTo>
                    <a:lnTo>
                      <a:pt x="991704" y="1281419"/>
                    </a:lnTo>
                    <a:lnTo>
                      <a:pt x="963373" y="1282784"/>
                    </a:lnTo>
                    <a:cubicBezTo>
                      <a:pt x="816966" y="1273372"/>
                      <a:pt x="670559" y="1179251"/>
                      <a:pt x="524152" y="1254548"/>
                    </a:cubicBezTo>
                    <a:cubicBezTo>
                      <a:pt x="353343" y="1342395"/>
                      <a:pt x="182535" y="1199643"/>
                      <a:pt x="11727" y="1229841"/>
                    </a:cubicBezTo>
                    <a:lnTo>
                      <a:pt x="0" y="123379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DE6DBBE3-4533-1736-7052-5A59AEEAA83A}"/>
                </a:ext>
              </a:extLst>
            </p:cNvPr>
            <p:cNvSpPr/>
            <p:nvPr/>
          </p:nvSpPr>
          <p:spPr bwMode="auto">
            <a:xfrm rot="17100000">
              <a:off x="5266048" y="1769469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C8401849-27F8-0605-2FAA-B5FC5018AC81}"/>
                </a:ext>
              </a:extLst>
            </p:cNvPr>
            <p:cNvSpPr/>
            <p:nvPr/>
          </p:nvSpPr>
          <p:spPr bwMode="auto">
            <a:xfrm rot="17100000">
              <a:off x="5048601" y="1878484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078181D7-BBAF-B676-A97E-08CF6092E0DD}"/>
                </a:ext>
              </a:extLst>
            </p:cNvPr>
            <p:cNvSpPr/>
            <p:nvPr/>
          </p:nvSpPr>
          <p:spPr bwMode="auto">
            <a:xfrm rot="17100000">
              <a:off x="5405789" y="1997546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54C0E871-3486-797C-AC2B-4811F057BDED}"/>
                </a:ext>
              </a:extLst>
            </p:cNvPr>
            <p:cNvSpPr/>
            <p:nvPr/>
          </p:nvSpPr>
          <p:spPr bwMode="auto">
            <a:xfrm rot="17100000">
              <a:off x="5042898" y="2074793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A92C06C8-8EE6-A965-3CF9-5C3D0B2305E1}"/>
                </a:ext>
              </a:extLst>
            </p:cNvPr>
            <p:cNvSpPr/>
            <p:nvPr/>
          </p:nvSpPr>
          <p:spPr bwMode="auto">
            <a:xfrm rot="17100000">
              <a:off x="5210524" y="1990403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17A24DBA-EEDA-BF7E-7B74-9482648856AE}"/>
                </a:ext>
              </a:extLst>
            </p:cNvPr>
            <p:cNvSpPr/>
            <p:nvPr/>
          </p:nvSpPr>
          <p:spPr bwMode="auto">
            <a:xfrm rot="17100000">
              <a:off x="5210525" y="2221385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06ED76CF-09DC-0E40-F2EA-018A05BC27BE}"/>
                </a:ext>
              </a:extLst>
            </p:cNvPr>
            <p:cNvSpPr/>
            <p:nvPr/>
          </p:nvSpPr>
          <p:spPr bwMode="auto">
            <a:xfrm rot="17100000">
              <a:off x="5377214" y="2145183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EE6D6E8F-9B0E-5955-EC19-C6B9C81513C3}"/>
                </a:ext>
              </a:extLst>
            </p:cNvPr>
            <p:cNvSpPr/>
            <p:nvPr/>
          </p:nvSpPr>
          <p:spPr bwMode="auto">
            <a:xfrm>
              <a:off x="4070130" y="737436"/>
              <a:ext cx="2420514" cy="2420514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CBA85CFB-5B2C-126C-C3C5-7B9D4418C80E}"/>
              </a:ext>
            </a:extLst>
          </p:cNvPr>
          <p:cNvSpPr txBox="1"/>
          <p:nvPr/>
        </p:nvSpPr>
        <p:spPr>
          <a:xfrm>
            <a:off x="438432" y="3905066"/>
            <a:ext cx="322574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ペーパーはなるべく</a:t>
            </a:r>
            <a:b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短く切って使用</a:t>
            </a: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6C60D755-770C-3C78-2E5B-81654486BA84}"/>
              </a:ext>
            </a:extLst>
          </p:cNvPr>
          <p:cNvSpPr txBox="1"/>
          <p:nvPr/>
        </p:nvSpPr>
        <p:spPr>
          <a:xfrm>
            <a:off x="438432" y="8450214"/>
            <a:ext cx="322574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大量に流さないで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ください</a:t>
            </a:r>
          </a:p>
        </p:txBody>
      </p:sp>
    </p:spTree>
    <p:extLst>
      <p:ext uri="{BB962C8B-B14F-4D97-AF65-F5344CB8AC3E}">
        <p14:creationId xmlns:p14="http://schemas.microsoft.com/office/powerpoint/2010/main" val="638507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AFD2C-AD18-77FE-EA85-EF0F2F725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2524211B-AF53-10A6-17E3-BA3C909851B3}"/>
              </a:ext>
            </a:extLst>
          </p:cNvPr>
          <p:cNvSpPr/>
          <p:nvPr/>
        </p:nvSpPr>
        <p:spPr>
          <a:xfrm>
            <a:off x="209006" y="247176"/>
            <a:ext cx="6439988" cy="2770610"/>
          </a:xfrm>
          <a:prstGeom prst="roundRect">
            <a:avLst>
              <a:gd name="adj" fmla="val 14028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17A5459-D6ED-744A-8930-4418DFC110A1}"/>
              </a:ext>
            </a:extLst>
          </p:cNvPr>
          <p:cNvSpPr txBox="1"/>
          <p:nvPr/>
        </p:nvSpPr>
        <p:spPr>
          <a:xfrm>
            <a:off x="568950" y="521084"/>
            <a:ext cx="5675096" cy="55760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トイレットペーパーは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6F9CB75-7FD6-7B6C-07B0-2ACAE1986C4E}"/>
              </a:ext>
            </a:extLst>
          </p:cNvPr>
          <p:cNvSpPr txBox="1"/>
          <p:nvPr/>
        </p:nvSpPr>
        <p:spPr>
          <a:xfrm>
            <a:off x="568950" y="1257524"/>
            <a:ext cx="5675096" cy="139809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分けて流す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7651302-1B53-2A27-F76F-FC16B3FFD8AB}"/>
              </a:ext>
            </a:extLst>
          </p:cNvPr>
          <p:cNvSpPr txBox="1"/>
          <p:nvPr/>
        </p:nvSpPr>
        <p:spPr>
          <a:xfrm>
            <a:off x="386070" y="8294012"/>
            <a:ext cx="6040856" cy="124362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大量に流すと詰まりの原因になります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みんなで気をつけましょう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6AF95E3-9158-B0D7-15F5-CAFD6F574EC9}"/>
              </a:ext>
            </a:extLst>
          </p:cNvPr>
          <p:cNvGrpSpPr/>
          <p:nvPr/>
        </p:nvGrpSpPr>
        <p:grpSpPr>
          <a:xfrm>
            <a:off x="1280729" y="3578772"/>
            <a:ext cx="4296542" cy="4191712"/>
            <a:chOff x="2617889" y="1493785"/>
            <a:chExt cx="3478111" cy="3393250"/>
          </a:xfrm>
        </p:grpSpPr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C868E229-F68A-4BB2-1927-D8201341706D}"/>
                </a:ext>
              </a:extLst>
            </p:cNvPr>
            <p:cNvSpPr/>
            <p:nvPr/>
          </p:nvSpPr>
          <p:spPr>
            <a:xfrm>
              <a:off x="2729880" y="1520915"/>
              <a:ext cx="3366120" cy="336612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1A24ED1D-2636-8144-F8E2-A069F6AF067D}"/>
                </a:ext>
              </a:extLst>
            </p:cNvPr>
            <p:cNvGrpSpPr/>
            <p:nvPr/>
          </p:nvGrpSpPr>
          <p:grpSpPr>
            <a:xfrm>
              <a:off x="2617889" y="1493785"/>
              <a:ext cx="3356540" cy="3382396"/>
              <a:chOff x="7570214" y="1000392"/>
              <a:chExt cx="2029117" cy="2044748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C45467A1-622A-3FF3-A0D8-A88E96E1CFD9}"/>
                  </a:ext>
                </a:extLst>
              </p:cNvPr>
              <p:cNvGrpSpPr/>
              <p:nvPr/>
            </p:nvGrpSpPr>
            <p:grpSpPr>
              <a:xfrm>
                <a:off x="8191343" y="1367684"/>
                <a:ext cx="1407988" cy="1677456"/>
                <a:chOff x="5894749" y="2735301"/>
                <a:chExt cx="1407988" cy="1677456"/>
              </a:xfrm>
            </p:grpSpPr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71901131-3B78-251E-9D64-97B2029D69A0}"/>
                    </a:ext>
                  </a:extLst>
                </p:cNvPr>
                <p:cNvGrpSpPr/>
                <p:nvPr/>
              </p:nvGrpSpPr>
              <p:grpSpPr>
                <a:xfrm>
                  <a:off x="6789336" y="2862000"/>
                  <a:ext cx="513401" cy="1133999"/>
                  <a:chOff x="1377067" y="4708882"/>
                  <a:chExt cx="598166" cy="1321228"/>
                </a:xfrm>
              </p:grpSpPr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58D90FF8-D8A3-5C6A-5423-4E1B261A7F1B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706717" y="4708882"/>
                    <a:ext cx="197555" cy="223121"/>
                  </a:xfrm>
                  <a:custGeom>
                    <a:avLst/>
                    <a:gdLst>
                      <a:gd name="connsiteX0" fmla="*/ 258154 w 522456"/>
                      <a:gd name="connsiteY0" fmla="*/ 0 h 590067"/>
                      <a:gd name="connsiteX1" fmla="*/ 264301 w 522456"/>
                      <a:gd name="connsiteY1" fmla="*/ 0 h 590067"/>
                      <a:gd name="connsiteX2" fmla="*/ 522455 w 522456"/>
                      <a:gd name="connsiteY2" fmla="*/ 258154 h 590067"/>
                      <a:gd name="connsiteX3" fmla="*/ 522456 w 522456"/>
                      <a:gd name="connsiteY3" fmla="*/ 290874 h 590067"/>
                      <a:gd name="connsiteX4" fmla="*/ 374939 w 522456"/>
                      <a:gd name="connsiteY4" fmla="*/ 290874 h 590067"/>
                      <a:gd name="connsiteX5" fmla="*/ 374939 w 522456"/>
                      <a:gd name="connsiteY5" fmla="*/ 258154 h 590067"/>
                      <a:gd name="connsiteX6" fmla="*/ 264301 w 522456"/>
                      <a:gd name="connsiteY6" fmla="*/ 147516 h 590067"/>
                      <a:gd name="connsiteX7" fmla="*/ 258154 w 522456"/>
                      <a:gd name="connsiteY7" fmla="*/ 147517 h 590067"/>
                      <a:gd name="connsiteX8" fmla="*/ 147516 w 522456"/>
                      <a:gd name="connsiteY8" fmla="*/ 258155 h 590067"/>
                      <a:gd name="connsiteX9" fmla="*/ 147517 w 522456"/>
                      <a:gd name="connsiteY9" fmla="*/ 590067 h 590067"/>
                      <a:gd name="connsiteX10" fmla="*/ 0 w 522456"/>
                      <a:gd name="connsiteY10" fmla="*/ 590067 h 590067"/>
                      <a:gd name="connsiteX11" fmla="*/ 0 w 522456"/>
                      <a:gd name="connsiteY11" fmla="*/ 258154 h 590067"/>
                      <a:gd name="connsiteX12" fmla="*/ 258154 w 522456"/>
                      <a:gd name="connsiteY12" fmla="*/ 0 h 590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22456" h="590067">
                        <a:moveTo>
                          <a:pt x="258154" y="0"/>
                        </a:moveTo>
                        <a:lnTo>
                          <a:pt x="264301" y="0"/>
                        </a:lnTo>
                        <a:cubicBezTo>
                          <a:pt x="406876" y="0"/>
                          <a:pt x="522455" y="115579"/>
                          <a:pt x="522455" y="258154"/>
                        </a:cubicBezTo>
                        <a:lnTo>
                          <a:pt x="522456" y="290874"/>
                        </a:lnTo>
                        <a:lnTo>
                          <a:pt x="374939" y="290874"/>
                        </a:lnTo>
                        <a:lnTo>
                          <a:pt x="374939" y="258154"/>
                        </a:lnTo>
                        <a:cubicBezTo>
                          <a:pt x="374939" y="197050"/>
                          <a:pt x="325405" y="147516"/>
                          <a:pt x="264301" y="147516"/>
                        </a:cubicBezTo>
                        <a:lnTo>
                          <a:pt x="258154" y="147517"/>
                        </a:lnTo>
                        <a:cubicBezTo>
                          <a:pt x="197050" y="147517"/>
                          <a:pt x="147516" y="197051"/>
                          <a:pt x="147516" y="258155"/>
                        </a:cubicBezTo>
                        <a:cubicBezTo>
                          <a:pt x="147516" y="368792"/>
                          <a:pt x="147517" y="479430"/>
                          <a:pt x="147517" y="590067"/>
                        </a:cubicBezTo>
                        <a:lnTo>
                          <a:pt x="0" y="590067"/>
                        </a:lnTo>
                        <a:lnTo>
                          <a:pt x="0" y="258154"/>
                        </a:lnTo>
                        <a:cubicBezTo>
                          <a:pt x="0" y="115579"/>
                          <a:pt x="115579" y="0"/>
                          <a:pt x="258154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 cap="sq" cmpd="sng" algn="ctr">
                    <a:solidFill>
                      <a:sysClr val="windowText" lastClr="000000"/>
                    </a:solidFill>
                    <a:prstDash val="solid"/>
                    <a:bevel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0ECB64AB-6E35-D2A1-6DAB-2A3738D21D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89509" y="4985267"/>
                    <a:ext cx="574769" cy="1044843"/>
                  </a:xfrm>
                  <a:custGeom>
                    <a:avLst/>
                    <a:gdLst>
                      <a:gd name="connsiteX0" fmla="*/ 52930 w 574769"/>
                      <a:gd name="connsiteY0" fmla="*/ 0 h 1044843"/>
                      <a:gd name="connsiteX1" fmla="*/ 521839 w 574769"/>
                      <a:gd name="connsiteY1" fmla="*/ 0 h 1044843"/>
                      <a:gd name="connsiteX2" fmla="*/ 574769 w 574769"/>
                      <a:gd name="connsiteY2" fmla="*/ 52930 h 1044843"/>
                      <a:gd name="connsiteX3" fmla="*/ 574769 w 574769"/>
                      <a:gd name="connsiteY3" fmla="*/ 181520 h 1044843"/>
                      <a:gd name="connsiteX4" fmla="*/ 574769 w 574769"/>
                      <a:gd name="connsiteY4" fmla="*/ 723537 h 1044843"/>
                      <a:gd name="connsiteX5" fmla="*/ 574769 w 574769"/>
                      <a:gd name="connsiteY5" fmla="*/ 929998 h 1044843"/>
                      <a:gd name="connsiteX6" fmla="*/ 459924 w 574769"/>
                      <a:gd name="connsiteY6" fmla="*/ 1044843 h 1044843"/>
                      <a:gd name="connsiteX7" fmla="*/ 114845 w 574769"/>
                      <a:gd name="connsiteY7" fmla="*/ 1044843 h 1044843"/>
                      <a:gd name="connsiteX8" fmla="*/ 0 w 574769"/>
                      <a:gd name="connsiteY8" fmla="*/ 929998 h 1044843"/>
                      <a:gd name="connsiteX9" fmla="*/ 0 w 574769"/>
                      <a:gd name="connsiteY9" fmla="*/ 723537 h 1044843"/>
                      <a:gd name="connsiteX10" fmla="*/ 0 w 574769"/>
                      <a:gd name="connsiteY10" fmla="*/ 181520 h 1044843"/>
                      <a:gd name="connsiteX11" fmla="*/ 0 w 574769"/>
                      <a:gd name="connsiteY11" fmla="*/ 52930 h 1044843"/>
                      <a:gd name="connsiteX12" fmla="*/ 52930 w 574769"/>
                      <a:gd name="connsiteY12" fmla="*/ 0 h 10448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74769" h="1044843">
                        <a:moveTo>
                          <a:pt x="52930" y="0"/>
                        </a:moveTo>
                        <a:lnTo>
                          <a:pt x="521839" y="0"/>
                        </a:lnTo>
                        <a:cubicBezTo>
                          <a:pt x="551071" y="0"/>
                          <a:pt x="574769" y="23698"/>
                          <a:pt x="574769" y="52930"/>
                        </a:cubicBezTo>
                        <a:lnTo>
                          <a:pt x="574769" y="181520"/>
                        </a:lnTo>
                        <a:lnTo>
                          <a:pt x="574769" y="723537"/>
                        </a:lnTo>
                        <a:lnTo>
                          <a:pt x="574769" y="929998"/>
                        </a:lnTo>
                        <a:cubicBezTo>
                          <a:pt x="574769" y="993425"/>
                          <a:pt x="523351" y="1044843"/>
                          <a:pt x="459924" y="1044843"/>
                        </a:cubicBezTo>
                        <a:lnTo>
                          <a:pt x="114845" y="1044843"/>
                        </a:lnTo>
                        <a:cubicBezTo>
                          <a:pt x="51418" y="1044843"/>
                          <a:pt x="0" y="993425"/>
                          <a:pt x="0" y="929998"/>
                        </a:cubicBezTo>
                        <a:lnTo>
                          <a:pt x="0" y="723537"/>
                        </a:lnTo>
                        <a:lnTo>
                          <a:pt x="0" y="181520"/>
                        </a:lnTo>
                        <a:lnTo>
                          <a:pt x="0" y="52930"/>
                        </a:lnTo>
                        <a:cubicBezTo>
                          <a:pt x="0" y="23698"/>
                          <a:pt x="23698" y="0"/>
                          <a:pt x="5293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 cap="sq" cmpd="sng" algn="ctr">
                    <a:solidFill>
                      <a:sysClr val="windowText" lastClr="000000"/>
                    </a:solidFill>
                    <a:prstDash val="solid"/>
                    <a:bevel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8" name="四角形: 上の 2 つの角を丸める 127">
                    <a:extLst>
                      <a:ext uri="{FF2B5EF4-FFF2-40B4-BE49-F238E27FC236}">
                        <a16:creationId xmlns:a16="http://schemas.microsoft.com/office/drawing/2014/main" id="{5A436CD1-92C8-B676-DD54-9698291017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77067" y="4917759"/>
                    <a:ext cx="598166" cy="135015"/>
                  </a:xfrm>
                  <a:prstGeom prst="round2SameRect">
                    <a:avLst/>
                  </a:prstGeom>
                  <a:solidFill>
                    <a:schemeClr val="bg1"/>
                  </a:solidFill>
                  <a:ln w="28575" cap="sq" cmpd="sng" algn="ctr">
                    <a:solidFill>
                      <a:sysClr val="windowText" lastClr="000000"/>
                    </a:solidFill>
                    <a:prstDash val="solid"/>
                    <a:bevel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" name="円/楕円 83">
                  <a:extLst>
                    <a:ext uri="{FF2B5EF4-FFF2-40B4-BE49-F238E27FC236}">
                      <a16:creationId xmlns:a16="http://schemas.microsoft.com/office/drawing/2014/main" id="{796BA249-6C59-29F7-2836-54FC412F32D2}"/>
                    </a:ext>
                  </a:extLst>
                </p:cNvPr>
                <p:cNvSpPr/>
                <p:nvPr/>
              </p:nvSpPr>
              <p:spPr>
                <a:xfrm rot="5400000">
                  <a:off x="6345876" y="3027385"/>
                  <a:ext cx="992245" cy="408077"/>
                </a:xfrm>
                <a:prstGeom prst="ellipse">
                  <a:avLst/>
                </a:pr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フリーフォーム 75">
                  <a:extLst>
                    <a:ext uri="{FF2B5EF4-FFF2-40B4-BE49-F238E27FC236}">
                      <a16:creationId xmlns:a16="http://schemas.microsoft.com/office/drawing/2014/main" id="{120583A7-BA11-69D6-58F2-4AF31839E20A}"/>
                    </a:ext>
                  </a:extLst>
                </p:cNvPr>
                <p:cNvSpPr/>
                <p:nvPr/>
              </p:nvSpPr>
              <p:spPr>
                <a:xfrm flipV="1">
                  <a:off x="5963969" y="3727546"/>
                  <a:ext cx="853265" cy="685211"/>
                </a:xfrm>
                <a:custGeom>
                  <a:avLst/>
                  <a:gdLst>
                    <a:gd name="connsiteX0" fmla="*/ 358916 w 1628140"/>
                    <a:gd name="connsiteY0" fmla="*/ 1219563 h 1220173"/>
                    <a:gd name="connsiteX1" fmla="*/ 814070 w 1628140"/>
                    <a:gd name="connsiteY1" fmla="*/ 1196167 h 1220173"/>
                    <a:gd name="connsiteX2" fmla="*/ 1628140 w 1628140"/>
                    <a:gd name="connsiteY2" fmla="*/ 940850 h 1220173"/>
                    <a:gd name="connsiteX3" fmla="*/ 1269224 w 1628140"/>
                    <a:gd name="connsiteY3" fmla="*/ 347615 h 1220173"/>
                    <a:gd name="connsiteX4" fmla="*/ 1133718 w 1628140"/>
                    <a:gd name="connsiteY4" fmla="*/ 282978 h 1220173"/>
                    <a:gd name="connsiteX5" fmla="*/ 1224882 w 1628140"/>
                    <a:gd name="connsiteY5" fmla="*/ 261335 h 1220173"/>
                    <a:gd name="connsiteX6" fmla="*/ 1422400 w 1628140"/>
                    <a:gd name="connsiteY6" fmla="*/ 124127 h 1220173"/>
                    <a:gd name="connsiteX7" fmla="*/ 740805 w 1628140"/>
                    <a:gd name="connsiteY7" fmla="*/ 0 h 1220173"/>
                    <a:gd name="connsiteX8" fmla="*/ 73660 w 1628140"/>
                    <a:gd name="connsiteY8" fmla="*/ 124127 h 1220173"/>
                    <a:gd name="connsiteX9" fmla="*/ 370984 w 1628140"/>
                    <a:gd name="connsiteY9" fmla="*/ 285029 h 1220173"/>
                    <a:gd name="connsiteX10" fmla="*/ 460736 w 1628140"/>
                    <a:gd name="connsiteY10" fmla="*/ 299046 h 1220173"/>
                    <a:gd name="connsiteX11" fmla="*/ 358916 w 1628140"/>
                    <a:gd name="connsiteY11" fmla="*/ 347615 h 1220173"/>
                    <a:gd name="connsiteX12" fmla="*/ 0 w 1628140"/>
                    <a:gd name="connsiteY12" fmla="*/ 940850 h 1220173"/>
                    <a:gd name="connsiteX13" fmla="*/ 358916 w 1628140"/>
                    <a:gd name="connsiteY13" fmla="*/ 1219563 h 1220173"/>
                    <a:gd name="connsiteX0" fmla="*/ 358916 w 1628140"/>
                    <a:gd name="connsiteY0" fmla="*/ 1219563 h 1220173"/>
                    <a:gd name="connsiteX1" fmla="*/ 814070 w 1628140"/>
                    <a:gd name="connsiteY1" fmla="*/ 1196167 h 1220173"/>
                    <a:gd name="connsiteX2" fmla="*/ 1628140 w 1628140"/>
                    <a:gd name="connsiteY2" fmla="*/ 940850 h 1220173"/>
                    <a:gd name="connsiteX3" fmla="*/ 1269224 w 1628140"/>
                    <a:gd name="connsiteY3" fmla="*/ 347615 h 1220173"/>
                    <a:gd name="connsiteX4" fmla="*/ 1224882 w 1628140"/>
                    <a:gd name="connsiteY4" fmla="*/ 261335 h 1220173"/>
                    <a:gd name="connsiteX5" fmla="*/ 1422400 w 1628140"/>
                    <a:gd name="connsiteY5" fmla="*/ 124127 h 1220173"/>
                    <a:gd name="connsiteX6" fmla="*/ 740805 w 1628140"/>
                    <a:gd name="connsiteY6" fmla="*/ 0 h 1220173"/>
                    <a:gd name="connsiteX7" fmla="*/ 73660 w 1628140"/>
                    <a:gd name="connsiteY7" fmla="*/ 124127 h 1220173"/>
                    <a:gd name="connsiteX8" fmla="*/ 370984 w 1628140"/>
                    <a:gd name="connsiteY8" fmla="*/ 285029 h 1220173"/>
                    <a:gd name="connsiteX9" fmla="*/ 460736 w 1628140"/>
                    <a:gd name="connsiteY9" fmla="*/ 299046 h 1220173"/>
                    <a:gd name="connsiteX10" fmla="*/ 358916 w 1628140"/>
                    <a:gd name="connsiteY10" fmla="*/ 347615 h 1220173"/>
                    <a:gd name="connsiteX11" fmla="*/ 0 w 1628140"/>
                    <a:gd name="connsiteY11" fmla="*/ 940850 h 1220173"/>
                    <a:gd name="connsiteX12" fmla="*/ 358916 w 1628140"/>
                    <a:gd name="connsiteY12" fmla="*/ 1219563 h 1220173"/>
                    <a:gd name="csX0" fmla="*/ 358916 w 1628140"/>
                    <a:gd name="csY0" fmla="*/ 1219563 h 1220173"/>
                    <a:gd name="csX1" fmla="*/ 814070 w 1628140"/>
                    <a:gd name="csY1" fmla="*/ 1196167 h 1220173"/>
                    <a:gd name="csX2" fmla="*/ 1628140 w 1628140"/>
                    <a:gd name="csY2" fmla="*/ 940850 h 1220173"/>
                    <a:gd name="csX3" fmla="*/ 1269224 w 1628140"/>
                    <a:gd name="csY3" fmla="*/ 347615 h 1220173"/>
                    <a:gd name="csX4" fmla="*/ 1224882 w 1628140"/>
                    <a:gd name="csY4" fmla="*/ 261335 h 1220173"/>
                    <a:gd name="csX5" fmla="*/ 1422400 w 1628140"/>
                    <a:gd name="csY5" fmla="*/ 124127 h 1220173"/>
                    <a:gd name="csX6" fmla="*/ 740805 w 1628140"/>
                    <a:gd name="csY6" fmla="*/ 0 h 1220173"/>
                    <a:gd name="csX7" fmla="*/ 73660 w 1628140"/>
                    <a:gd name="csY7" fmla="*/ 124127 h 1220173"/>
                    <a:gd name="csX8" fmla="*/ 370984 w 1628140"/>
                    <a:gd name="csY8" fmla="*/ 285029 h 1220173"/>
                    <a:gd name="csX9" fmla="*/ 358916 w 1628140"/>
                    <a:gd name="csY9" fmla="*/ 347615 h 1220173"/>
                    <a:gd name="csX10" fmla="*/ 0 w 1628140"/>
                    <a:gd name="csY10" fmla="*/ 940850 h 1220173"/>
                    <a:gd name="csX11" fmla="*/ 358916 w 1628140"/>
                    <a:gd name="csY11" fmla="*/ 1219563 h 122017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</a:cxnLst>
                  <a:rect l="l" t="t" r="r" b="b"/>
                  <a:pathLst>
                    <a:path w="1628140" h="1220173">
                      <a:moveTo>
                        <a:pt x="358916" y="1219563"/>
                      </a:moveTo>
                      <a:cubicBezTo>
                        <a:pt x="488843" y="1215826"/>
                        <a:pt x="645471" y="1196167"/>
                        <a:pt x="814070" y="1196167"/>
                      </a:cubicBezTo>
                      <a:cubicBezTo>
                        <a:pt x="1263668" y="1196167"/>
                        <a:pt x="1628140" y="1335964"/>
                        <a:pt x="1628140" y="940850"/>
                      </a:cubicBezTo>
                      <a:cubicBezTo>
                        <a:pt x="1628140" y="693904"/>
                        <a:pt x="1485768" y="476181"/>
                        <a:pt x="1269224" y="347615"/>
                      </a:cubicBezTo>
                      <a:lnTo>
                        <a:pt x="1224882" y="261335"/>
                      </a:lnTo>
                      <a:cubicBezTo>
                        <a:pt x="1346919" y="226220"/>
                        <a:pt x="1422400" y="177710"/>
                        <a:pt x="1422400" y="124127"/>
                      </a:cubicBezTo>
                      <a:cubicBezTo>
                        <a:pt x="1422400" y="16960"/>
                        <a:pt x="1113249" y="0"/>
                        <a:pt x="740805" y="0"/>
                      </a:cubicBezTo>
                      <a:cubicBezTo>
                        <a:pt x="368361" y="0"/>
                        <a:pt x="73660" y="16960"/>
                        <a:pt x="73660" y="124127"/>
                      </a:cubicBezTo>
                      <a:cubicBezTo>
                        <a:pt x="73660" y="191106"/>
                        <a:pt x="191600" y="250159"/>
                        <a:pt x="370984" y="285029"/>
                      </a:cubicBezTo>
                      <a:lnTo>
                        <a:pt x="358916" y="347615"/>
                      </a:lnTo>
                      <a:cubicBezTo>
                        <a:pt x="142372" y="476181"/>
                        <a:pt x="0" y="693904"/>
                        <a:pt x="0" y="940850"/>
                      </a:cubicBezTo>
                      <a:cubicBezTo>
                        <a:pt x="0" y="1187796"/>
                        <a:pt x="142372" y="1225793"/>
                        <a:pt x="358916" y="121956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円/楕円 76">
                  <a:extLst>
                    <a:ext uri="{FF2B5EF4-FFF2-40B4-BE49-F238E27FC236}">
                      <a16:creationId xmlns:a16="http://schemas.microsoft.com/office/drawing/2014/main" id="{72292F32-105E-96B5-4BDD-DCA27F413432}"/>
                    </a:ext>
                  </a:extLst>
                </p:cNvPr>
                <p:cNvSpPr/>
                <p:nvPr/>
              </p:nvSpPr>
              <p:spPr>
                <a:xfrm>
                  <a:off x="5916047" y="3558331"/>
                  <a:ext cx="949107" cy="472717"/>
                </a:xfrm>
                <a:prstGeom prst="ellipse">
                  <a:avLst/>
                </a:pr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円/楕円 77">
                  <a:extLst>
                    <a:ext uri="{FF2B5EF4-FFF2-40B4-BE49-F238E27FC236}">
                      <a16:creationId xmlns:a16="http://schemas.microsoft.com/office/drawing/2014/main" id="{F08CFEF0-CFEF-5FF0-4B65-18E0B67394AD}"/>
                    </a:ext>
                  </a:extLst>
                </p:cNvPr>
                <p:cNvSpPr/>
                <p:nvPr/>
              </p:nvSpPr>
              <p:spPr>
                <a:xfrm>
                  <a:off x="5916047" y="3558330"/>
                  <a:ext cx="949107" cy="40807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>
                        <a:lumMod val="85000"/>
                        <a:shade val="30000"/>
                        <a:satMod val="115000"/>
                      </a:sysClr>
                    </a:gs>
                    <a:gs pos="50000">
                      <a:sysClr val="window" lastClr="FFFFFF">
                        <a:lumMod val="85000"/>
                        <a:shade val="67500"/>
                        <a:satMod val="115000"/>
                      </a:sysClr>
                    </a:gs>
                    <a:gs pos="100000">
                      <a:sysClr val="window" lastClr="FFFFFF">
                        <a:lumMod val="85000"/>
                        <a:shade val="100000"/>
                        <a:satMod val="115000"/>
                      </a:sysClr>
                    </a:gs>
                  </a:gsLst>
                  <a:lin ang="5400000" scaled="1"/>
                  <a:tileRect/>
                </a:gra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" name="フリーフォーム 78">
                  <a:extLst>
                    <a:ext uri="{FF2B5EF4-FFF2-40B4-BE49-F238E27FC236}">
                      <a16:creationId xmlns:a16="http://schemas.microsoft.com/office/drawing/2014/main" id="{D1514A7D-6FCE-6750-2C3E-4B1558B71703}"/>
                    </a:ext>
                  </a:extLst>
                </p:cNvPr>
                <p:cNvSpPr/>
                <p:nvPr/>
              </p:nvSpPr>
              <p:spPr>
                <a:xfrm>
                  <a:off x="5894749" y="3545180"/>
                  <a:ext cx="991704" cy="426391"/>
                </a:xfrm>
                <a:custGeom>
                  <a:avLst/>
                  <a:gdLst>
                    <a:gd name="connsiteX0" fmla="*/ 946150 w 1892300"/>
                    <a:gd name="connsiteY0" fmla="*/ 132847 h 1168400"/>
                    <a:gd name="connsiteX1" fmla="*/ 238760 w 1892300"/>
                    <a:gd name="connsiteY1" fmla="*/ 537594 h 1168400"/>
                    <a:gd name="connsiteX2" fmla="*/ 946150 w 1892300"/>
                    <a:gd name="connsiteY2" fmla="*/ 942341 h 1168400"/>
                    <a:gd name="connsiteX3" fmla="*/ 1653540 w 1892300"/>
                    <a:gd name="connsiteY3" fmla="*/ 537594 h 1168400"/>
                    <a:gd name="connsiteX4" fmla="*/ 946150 w 1892300"/>
                    <a:gd name="connsiteY4" fmla="*/ 132847 h 1168400"/>
                    <a:gd name="connsiteX5" fmla="*/ 946150 w 1892300"/>
                    <a:gd name="connsiteY5" fmla="*/ 0 h 1168400"/>
                    <a:gd name="connsiteX6" fmla="*/ 1892300 w 1892300"/>
                    <a:gd name="connsiteY6" fmla="*/ 584200 h 1168400"/>
                    <a:gd name="connsiteX7" fmla="*/ 946150 w 1892300"/>
                    <a:gd name="connsiteY7" fmla="*/ 1168400 h 1168400"/>
                    <a:gd name="connsiteX8" fmla="*/ 0 w 1892300"/>
                    <a:gd name="connsiteY8" fmla="*/ 584200 h 1168400"/>
                    <a:gd name="connsiteX9" fmla="*/ 946150 w 1892300"/>
                    <a:gd name="connsiteY9" fmla="*/ 0 h 1168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92300" h="1168400">
                      <a:moveTo>
                        <a:pt x="946150" y="132847"/>
                      </a:moveTo>
                      <a:cubicBezTo>
                        <a:pt x="555469" y="132847"/>
                        <a:pt x="238760" y="314058"/>
                        <a:pt x="238760" y="537594"/>
                      </a:cubicBezTo>
                      <a:cubicBezTo>
                        <a:pt x="238760" y="761130"/>
                        <a:pt x="555469" y="942341"/>
                        <a:pt x="946150" y="942341"/>
                      </a:cubicBezTo>
                      <a:cubicBezTo>
                        <a:pt x="1336831" y="942341"/>
                        <a:pt x="1653540" y="761130"/>
                        <a:pt x="1653540" y="537594"/>
                      </a:cubicBezTo>
                      <a:cubicBezTo>
                        <a:pt x="1653540" y="314058"/>
                        <a:pt x="1336831" y="132847"/>
                        <a:pt x="946150" y="132847"/>
                      </a:cubicBezTo>
                      <a:close/>
                      <a:moveTo>
                        <a:pt x="946150" y="0"/>
                      </a:moveTo>
                      <a:cubicBezTo>
                        <a:pt x="1468694" y="0"/>
                        <a:pt x="1892300" y="261555"/>
                        <a:pt x="1892300" y="584200"/>
                      </a:cubicBezTo>
                      <a:cubicBezTo>
                        <a:pt x="1892300" y="906845"/>
                        <a:pt x="1468694" y="1168400"/>
                        <a:pt x="946150" y="1168400"/>
                      </a:cubicBezTo>
                      <a:cubicBezTo>
                        <a:pt x="423606" y="1168400"/>
                        <a:pt x="0" y="906845"/>
                        <a:pt x="0" y="584200"/>
                      </a:cubicBezTo>
                      <a:cubicBezTo>
                        <a:pt x="0" y="261555"/>
                        <a:pt x="423606" y="0"/>
                        <a:pt x="94615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8126231A-3E30-70EF-F8A0-530926A5CA52}"/>
                  </a:ext>
                </a:extLst>
              </p:cNvPr>
              <p:cNvGrpSpPr/>
              <p:nvPr/>
            </p:nvGrpSpPr>
            <p:grpSpPr>
              <a:xfrm>
                <a:off x="7570214" y="1000392"/>
                <a:ext cx="919374" cy="905912"/>
                <a:chOff x="4555349" y="2446901"/>
                <a:chExt cx="1561544" cy="1538680"/>
              </a:xfrm>
            </p:grpSpPr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49C714A8-6AA8-508D-A28C-BC2794549643}"/>
                    </a:ext>
                  </a:extLst>
                </p:cNvPr>
                <p:cNvGrpSpPr/>
                <p:nvPr/>
              </p:nvGrpSpPr>
              <p:grpSpPr>
                <a:xfrm rot="5400000">
                  <a:off x="4798925" y="2329784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22" name="フローチャート : 磁気ディスク 100">
                    <a:extLst>
                      <a:ext uri="{FF2B5EF4-FFF2-40B4-BE49-F238E27FC236}">
                        <a16:creationId xmlns:a16="http://schemas.microsoft.com/office/drawing/2014/main" id="{C4DE3B10-B786-FB59-4038-FC1586AFAA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28575" cap="sq">
                    <a:solidFill>
                      <a:schemeClr val="tx1"/>
                    </a:solidFill>
                    <a:bevel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円/楕円 101">
                    <a:extLst>
                      <a:ext uri="{FF2B5EF4-FFF2-40B4-BE49-F238E27FC236}">
                        <a16:creationId xmlns:a16="http://schemas.microsoft.com/office/drawing/2014/main" id="{7A67EE93-916C-E671-BEA5-A45CAFD8C1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28575" cap="sq">
                    <a:solidFill>
                      <a:schemeClr val="tx1"/>
                    </a:solidFill>
                    <a:bevel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" name="フローチャート : 記憶データ 4">
                  <a:extLst>
                    <a:ext uri="{FF2B5EF4-FFF2-40B4-BE49-F238E27FC236}">
                      <a16:creationId xmlns:a16="http://schemas.microsoft.com/office/drawing/2014/main" id="{395659AF-712E-8BC9-A720-7A1453EF66F9}"/>
                    </a:ext>
                  </a:extLst>
                </p:cNvPr>
                <p:cNvSpPr/>
                <p:nvPr/>
              </p:nvSpPr>
              <p:spPr bwMode="auto">
                <a:xfrm>
                  <a:off x="4555349" y="2446901"/>
                  <a:ext cx="1421073" cy="4645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60143" h="362018">
                      <a:moveTo>
                        <a:pt x="260790" y="0"/>
                      </a:moveTo>
                      <a:lnTo>
                        <a:pt x="1660143" y="0"/>
                      </a:lnTo>
                      <a:cubicBezTo>
                        <a:pt x="1540680" y="0"/>
                        <a:pt x="1438751" y="150296"/>
                        <a:pt x="1399353" y="362018"/>
                      </a:cubicBezTo>
                      <a:lnTo>
                        <a:pt x="0" y="362018"/>
                      </a:lnTo>
                      <a:cubicBezTo>
                        <a:pt x="39398" y="150296"/>
                        <a:pt x="141327" y="0"/>
                        <a:pt x="26079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CDAFF5E5-9973-F66B-21F4-5EE77722BF11}"/>
                    </a:ext>
                  </a:extLst>
                </p:cNvPr>
                <p:cNvSpPr/>
                <p:nvPr/>
              </p:nvSpPr>
              <p:spPr bwMode="auto">
                <a:xfrm>
                  <a:off x="4625838" y="3073877"/>
                  <a:ext cx="993912" cy="911704"/>
                </a:xfrm>
                <a:custGeom>
                  <a:avLst/>
                  <a:gdLst>
                    <a:gd name="csX0" fmla="*/ 0 w 991704"/>
                    <a:gd name="csY0" fmla="*/ 0 h 1283529"/>
                    <a:gd name="csX1" fmla="*/ 991704 w 991704"/>
                    <a:gd name="csY1" fmla="*/ 0 h 1283529"/>
                    <a:gd name="csX2" fmla="*/ 991704 w 991704"/>
                    <a:gd name="csY2" fmla="*/ 1281419 h 1283529"/>
                    <a:gd name="csX3" fmla="*/ 963373 w 991704"/>
                    <a:gd name="csY3" fmla="*/ 1282784 h 1283529"/>
                    <a:gd name="csX4" fmla="*/ 524152 w 991704"/>
                    <a:gd name="csY4" fmla="*/ 1254548 h 1283529"/>
                    <a:gd name="csX5" fmla="*/ 11727 w 991704"/>
                    <a:gd name="csY5" fmla="*/ 1229841 h 1283529"/>
                    <a:gd name="csX6" fmla="*/ 0 w 991704"/>
                    <a:gd name="csY6" fmla="*/ 1233799 h 1283529"/>
                    <a:gd name="csX0" fmla="*/ 0 w 991704"/>
                    <a:gd name="csY0" fmla="*/ 68538 h 1352067"/>
                    <a:gd name="csX1" fmla="*/ 507008 w 991704"/>
                    <a:gd name="csY1" fmla="*/ 0 h 1352067"/>
                    <a:gd name="csX2" fmla="*/ 991704 w 991704"/>
                    <a:gd name="csY2" fmla="*/ 68538 h 1352067"/>
                    <a:gd name="csX3" fmla="*/ 991704 w 991704"/>
                    <a:gd name="csY3" fmla="*/ 1349957 h 1352067"/>
                    <a:gd name="csX4" fmla="*/ 963373 w 991704"/>
                    <a:gd name="csY4" fmla="*/ 1351322 h 1352067"/>
                    <a:gd name="csX5" fmla="*/ 524152 w 991704"/>
                    <a:gd name="csY5" fmla="*/ 1323086 h 1352067"/>
                    <a:gd name="csX6" fmla="*/ 11727 w 991704"/>
                    <a:gd name="csY6" fmla="*/ 1298379 h 1352067"/>
                    <a:gd name="csX7" fmla="*/ 0 w 991704"/>
                    <a:gd name="csY7" fmla="*/ 1302337 h 1352067"/>
                    <a:gd name="csX8" fmla="*/ 0 w 991704"/>
                    <a:gd name="csY8" fmla="*/ 68538 h 1352067"/>
                    <a:gd name="csX0" fmla="*/ 507008 w 991704"/>
                    <a:gd name="csY0" fmla="*/ 0 h 1352067"/>
                    <a:gd name="csX1" fmla="*/ 991704 w 991704"/>
                    <a:gd name="csY1" fmla="*/ 68538 h 1352067"/>
                    <a:gd name="csX2" fmla="*/ 991704 w 991704"/>
                    <a:gd name="csY2" fmla="*/ 1349957 h 1352067"/>
                    <a:gd name="csX3" fmla="*/ 963373 w 991704"/>
                    <a:gd name="csY3" fmla="*/ 1351322 h 1352067"/>
                    <a:gd name="csX4" fmla="*/ 524152 w 991704"/>
                    <a:gd name="csY4" fmla="*/ 1323086 h 1352067"/>
                    <a:gd name="csX5" fmla="*/ 11727 w 991704"/>
                    <a:gd name="csY5" fmla="*/ 1298379 h 1352067"/>
                    <a:gd name="csX6" fmla="*/ 0 w 991704"/>
                    <a:gd name="csY6" fmla="*/ 1302337 h 1352067"/>
                    <a:gd name="csX7" fmla="*/ 0 w 991704"/>
                    <a:gd name="csY7" fmla="*/ 68538 h 1352067"/>
                    <a:gd name="csX8" fmla="*/ 598245 w 991704"/>
                    <a:gd name="csY8" fmla="*/ 97961 h 1352067"/>
                    <a:gd name="csX0" fmla="*/ 507008 w 991704"/>
                    <a:gd name="csY0" fmla="*/ 0 h 1352067"/>
                    <a:gd name="csX1" fmla="*/ 991704 w 991704"/>
                    <a:gd name="csY1" fmla="*/ 68538 h 1352067"/>
                    <a:gd name="csX2" fmla="*/ 991704 w 991704"/>
                    <a:gd name="csY2" fmla="*/ 1349957 h 1352067"/>
                    <a:gd name="csX3" fmla="*/ 963373 w 991704"/>
                    <a:gd name="csY3" fmla="*/ 1351322 h 1352067"/>
                    <a:gd name="csX4" fmla="*/ 524152 w 991704"/>
                    <a:gd name="csY4" fmla="*/ 1323086 h 1352067"/>
                    <a:gd name="csX5" fmla="*/ 11727 w 991704"/>
                    <a:gd name="csY5" fmla="*/ 1298379 h 1352067"/>
                    <a:gd name="csX6" fmla="*/ 0 w 991704"/>
                    <a:gd name="csY6" fmla="*/ 1302337 h 1352067"/>
                    <a:gd name="csX7" fmla="*/ 0 w 991704"/>
                    <a:gd name="csY7" fmla="*/ 68538 h 1352067"/>
                    <a:gd name="csX0" fmla="*/ 991704 w 991704"/>
                    <a:gd name="csY0" fmla="*/ 0 h 1283529"/>
                    <a:gd name="csX1" fmla="*/ 991704 w 991704"/>
                    <a:gd name="csY1" fmla="*/ 1281419 h 1283529"/>
                    <a:gd name="csX2" fmla="*/ 963373 w 991704"/>
                    <a:gd name="csY2" fmla="*/ 1282784 h 1283529"/>
                    <a:gd name="csX3" fmla="*/ 524152 w 991704"/>
                    <a:gd name="csY3" fmla="*/ 1254548 h 1283529"/>
                    <a:gd name="csX4" fmla="*/ 11727 w 991704"/>
                    <a:gd name="csY4" fmla="*/ 1229841 h 1283529"/>
                    <a:gd name="csX5" fmla="*/ 0 w 991704"/>
                    <a:gd name="csY5" fmla="*/ 1233799 h 1283529"/>
                    <a:gd name="csX6" fmla="*/ 0 w 991704"/>
                    <a:gd name="csY6" fmla="*/ 0 h 128352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991704" h="1283529">
                      <a:moveTo>
                        <a:pt x="991704" y="0"/>
                      </a:moveTo>
                      <a:lnTo>
                        <a:pt x="991704" y="1281419"/>
                      </a:lnTo>
                      <a:lnTo>
                        <a:pt x="963373" y="1282784"/>
                      </a:lnTo>
                      <a:cubicBezTo>
                        <a:pt x="816966" y="1273372"/>
                        <a:pt x="670559" y="1179251"/>
                        <a:pt x="524152" y="1254548"/>
                      </a:cubicBezTo>
                      <a:cubicBezTo>
                        <a:pt x="353343" y="1342395"/>
                        <a:pt x="182535" y="1199643"/>
                        <a:pt x="11727" y="1229841"/>
                      </a:cubicBezTo>
                      <a:lnTo>
                        <a:pt x="0" y="1233799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1" name="直線コネクタ 20">
                  <a:extLst>
                    <a:ext uri="{FF2B5EF4-FFF2-40B4-BE49-F238E27FC236}">
                      <a16:creationId xmlns:a16="http://schemas.microsoft.com/office/drawing/2014/main" id="{8BBB2D62-FE62-CDF8-8042-7EC2B39B1061}"/>
                    </a:ext>
                  </a:extLst>
                </p:cNvPr>
                <p:cNvCxnSpPr/>
                <p:nvPr/>
              </p:nvCxnSpPr>
              <p:spPr bwMode="auto">
                <a:xfrm>
                  <a:off x="4625838" y="3119283"/>
                  <a:ext cx="993912" cy="0"/>
                </a:xfrm>
                <a:prstGeom prst="line">
                  <a:avLst/>
                </a:prstGeom>
                <a:noFill/>
                <a:ln w="31750" cap="flat" cmpd="sng" algn="ctr">
                  <a:solidFill>
                    <a:srgbClr val="FF0000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38D6A1D2-7517-1709-3EAB-B3B0D61ADB14}"/>
                  </a:ext>
                </a:extLst>
              </p:cNvPr>
              <p:cNvSpPr/>
              <p:nvPr/>
            </p:nvSpPr>
            <p:spPr bwMode="auto">
              <a:xfrm rot="17100000">
                <a:off x="8564058" y="1913405"/>
                <a:ext cx="496002" cy="377818"/>
              </a:xfrm>
              <a:custGeom>
                <a:avLst/>
                <a:gdLst>
                  <a:gd name="csX0" fmla="*/ 0 w 1088489"/>
                  <a:gd name="csY0" fmla="*/ 0 h 1073595"/>
                  <a:gd name="csX1" fmla="*/ 8369 w 1088489"/>
                  <a:gd name="csY1" fmla="*/ 2932 h 1073595"/>
                  <a:gd name="csX2" fmla="*/ 1088489 w 1088489"/>
                  <a:gd name="csY2" fmla="*/ 2932 h 1073595"/>
                  <a:gd name="csX3" fmla="*/ 1088489 w 1088489"/>
                  <a:gd name="csY3" fmla="*/ 925619 h 1073595"/>
                  <a:gd name="csX4" fmla="*/ 8369 w 1088489"/>
                  <a:gd name="csY4" fmla="*/ 925619 h 1073595"/>
                  <a:gd name="csX5" fmla="*/ 0 w 1088489"/>
                  <a:gd name="csY5" fmla="*/ 922687 h 1073595"/>
                  <a:gd name="csX6" fmla="*/ 0 w 1088489"/>
                  <a:gd name="csY6" fmla="*/ 0 h 107359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1088489" h="1073595">
                    <a:moveTo>
                      <a:pt x="0" y="0"/>
                    </a:moveTo>
                    <a:lnTo>
                      <a:pt x="8369" y="2932"/>
                    </a:lnTo>
                    <a:cubicBezTo>
                      <a:pt x="368409" y="131083"/>
                      <a:pt x="728449" y="259234"/>
                      <a:pt x="1088489" y="2932"/>
                    </a:cubicBezTo>
                    <a:lnTo>
                      <a:pt x="1088489" y="925619"/>
                    </a:lnTo>
                    <a:cubicBezTo>
                      <a:pt x="728449" y="1181921"/>
                      <a:pt x="368409" y="1053770"/>
                      <a:pt x="8369" y="925619"/>
                    </a:cubicBezTo>
                    <a:lnTo>
                      <a:pt x="0" y="9226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E7C92C7F-3130-DA3D-6EA9-FDE3E8151C61}"/>
                  </a:ext>
                </a:extLst>
              </p:cNvPr>
              <p:cNvSpPr/>
              <p:nvPr/>
            </p:nvSpPr>
            <p:spPr bwMode="auto">
              <a:xfrm rot="7200000">
                <a:off x="8102000" y="1314986"/>
                <a:ext cx="344995" cy="866011"/>
              </a:xfrm>
              <a:custGeom>
                <a:avLst/>
                <a:gdLst>
                  <a:gd name="csX0" fmla="*/ 303145 w 417711"/>
                  <a:gd name="csY0" fmla="*/ 0 h 967554"/>
                  <a:gd name="csX1" fmla="*/ 368571 w 417711"/>
                  <a:gd name="csY1" fmla="*/ 501439 h 967554"/>
                  <a:gd name="csX2" fmla="*/ 258469 w 417711"/>
                  <a:gd name="csY2" fmla="*/ 472556 h 967554"/>
                  <a:gd name="csX3" fmla="*/ 251537 w 417711"/>
                  <a:gd name="csY3" fmla="*/ 547362 h 967554"/>
                  <a:gd name="csX4" fmla="*/ 417711 w 417711"/>
                  <a:gd name="csY4" fmla="*/ 967552 h 967554"/>
                  <a:gd name="csX5" fmla="*/ 417711 w 417711"/>
                  <a:gd name="csY5" fmla="*/ 967554 h 967554"/>
                  <a:gd name="csX6" fmla="*/ 85363 w 417711"/>
                  <a:gd name="csY6" fmla="*/ 547363 h 967554"/>
                  <a:gd name="csX7" fmla="*/ 92116 w 417711"/>
                  <a:gd name="csY7" fmla="*/ 462680 h 967554"/>
                  <a:gd name="csX8" fmla="*/ 99904 w 417711"/>
                  <a:gd name="csY8" fmla="*/ 430960 h 967554"/>
                  <a:gd name="csX9" fmla="*/ 0 w 417711"/>
                  <a:gd name="csY9" fmla="*/ 404753 h 9675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417711" h="967554">
                    <a:moveTo>
                      <a:pt x="303145" y="0"/>
                    </a:moveTo>
                    <a:lnTo>
                      <a:pt x="368571" y="501439"/>
                    </a:lnTo>
                    <a:lnTo>
                      <a:pt x="258469" y="472556"/>
                    </a:lnTo>
                    <a:lnTo>
                      <a:pt x="251537" y="547362"/>
                    </a:lnTo>
                    <a:cubicBezTo>
                      <a:pt x="251537" y="712685"/>
                      <a:pt x="313102" y="868359"/>
                      <a:pt x="417711" y="967552"/>
                    </a:cubicBezTo>
                    <a:lnTo>
                      <a:pt x="417711" y="967554"/>
                    </a:lnTo>
                    <a:cubicBezTo>
                      <a:pt x="234160" y="967554"/>
                      <a:pt x="85363" y="779428"/>
                      <a:pt x="85363" y="547363"/>
                    </a:cubicBezTo>
                    <a:cubicBezTo>
                      <a:pt x="85363" y="518355"/>
                      <a:pt x="87688" y="490034"/>
                      <a:pt x="92116" y="462680"/>
                    </a:cubicBezTo>
                    <a:lnTo>
                      <a:pt x="99904" y="430960"/>
                    </a:lnTo>
                    <a:lnTo>
                      <a:pt x="0" y="404753"/>
                    </a:lnTo>
                    <a:close/>
                  </a:path>
                </a:pathLst>
              </a:custGeom>
              <a:solidFill>
                <a:srgbClr val="00B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7836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69DC49-239C-5EE9-0FB9-503CF62E63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70F392-7E77-0F5E-CC09-6F2D866405AE}"/>
              </a:ext>
            </a:extLst>
          </p:cNvPr>
          <p:cNvSpPr txBox="1"/>
          <p:nvPr/>
        </p:nvSpPr>
        <p:spPr>
          <a:xfrm>
            <a:off x="568950" y="521084"/>
            <a:ext cx="5675096" cy="55760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トイレットペーパーは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561A654-BB15-9776-F382-D9837E7B6542}"/>
              </a:ext>
            </a:extLst>
          </p:cNvPr>
          <p:cNvSpPr txBox="1"/>
          <p:nvPr/>
        </p:nvSpPr>
        <p:spPr>
          <a:xfrm>
            <a:off x="568950" y="1348246"/>
            <a:ext cx="5675096" cy="171748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分けて流す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65A2F761-FEF6-CBFC-B580-92962EEEDD32}"/>
              </a:ext>
            </a:extLst>
          </p:cNvPr>
          <p:cNvSpPr txBox="1"/>
          <p:nvPr/>
        </p:nvSpPr>
        <p:spPr>
          <a:xfrm>
            <a:off x="386070" y="8294012"/>
            <a:ext cx="6040856" cy="124362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一度に大量に流すと排水が詰まり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清掃や復旧に時間がかかります</a:t>
            </a: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93CE2181-8595-A6D3-DDB2-FE0C3963C280}"/>
              </a:ext>
            </a:extLst>
          </p:cNvPr>
          <p:cNvGrpSpPr/>
          <p:nvPr/>
        </p:nvGrpSpPr>
        <p:grpSpPr>
          <a:xfrm>
            <a:off x="1498909" y="3764969"/>
            <a:ext cx="3860181" cy="3860181"/>
            <a:chOff x="2989490" y="3561143"/>
            <a:chExt cx="2735056" cy="2735056"/>
          </a:xfrm>
        </p:grpSpPr>
        <p:sp>
          <p:nvSpPr>
            <p:cNvPr id="51" name="四角形: 角を丸くする 50">
              <a:extLst>
                <a:ext uri="{FF2B5EF4-FFF2-40B4-BE49-F238E27FC236}">
                  <a16:creationId xmlns:a16="http://schemas.microsoft.com/office/drawing/2014/main" id="{F013A440-1817-B57A-6AE8-D8AD3BC82106}"/>
                </a:ext>
              </a:extLst>
            </p:cNvPr>
            <p:cNvSpPr/>
            <p:nvPr/>
          </p:nvSpPr>
          <p:spPr bwMode="auto">
            <a:xfrm>
              <a:off x="2989490" y="3561143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四角形: 角を丸くする 51">
              <a:extLst>
                <a:ext uri="{FF2B5EF4-FFF2-40B4-BE49-F238E27FC236}">
                  <a16:creationId xmlns:a16="http://schemas.microsoft.com/office/drawing/2014/main" id="{4841BBA2-018E-C851-2ECB-6E947FC173A8}"/>
                </a:ext>
              </a:extLst>
            </p:cNvPr>
            <p:cNvSpPr/>
            <p:nvPr/>
          </p:nvSpPr>
          <p:spPr bwMode="auto">
            <a:xfrm>
              <a:off x="3177069" y="3748722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11CA606A-9060-264A-0D15-5077C1AE3A2F}"/>
                </a:ext>
              </a:extLst>
            </p:cNvPr>
            <p:cNvSpPr/>
            <p:nvPr/>
          </p:nvSpPr>
          <p:spPr bwMode="auto">
            <a:xfrm>
              <a:off x="3068452" y="3640105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BCFA71C4-6D4A-2883-A330-38930DEC06B6}"/>
                </a:ext>
              </a:extLst>
            </p:cNvPr>
            <p:cNvSpPr/>
            <p:nvPr/>
          </p:nvSpPr>
          <p:spPr bwMode="auto">
            <a:xfrm>
              <a:off x="3631326" y="4122958"/>
              <a:ext cx="1706421" cy="1755345"/>
            </a:xfrm>
            <a:custGeom>
              <a:avLst/>
              <a:gdLst>
                <a:gd name="connsiteX0" fmla="*/ 18789 w 1898281"/>
                <a:gd name="connsiteY0" fmla="*/ 1170131 h 1952705"/>
                <a:gd name="connsiteX1" fmla="*/ 530760 w 1898281"/>
                <a:gd name="connsiteY1" fmla="*/ 1170131 h 1952705"/>
                <a:gd name="connsiteX2" fmla="*/ 990751 w 1898281"/>
                <a:gd name="connsiteY2" fmla="*/ 1170131 h 1952705"/>
                <a:gd name="connsiteX3" fmla="*/ 1226243 w 1898281"/>
                <a:gd name="connsiteY3" fmla="*/ 1170131 h 1952705"/>
                <a:gd name="connsiteX4" fmla="*/ 1226243 w 1898281"/>
                <a:gd name="connsiteY4" fmla="*/ 1951547 h 1952705"/>
                <a:gd name="connsiteX5" fmla="*/ 1227836 w 1898281"/>
                <a:gd name="connsiteY5" fmla="*/ 1952705 h 1952705"/>
                <a:gd name="connsiteX6" fmla="*/ 183582 w 1898281"/>
                <a:gd name="connsiteY6" fmla="*/ 1952705 h 1952705"/>
                <a:gd name="connsiteX7" fmla="*/ 530760 w 1898281"/>
                <a:gd name="connsiteY7" fmla="*/ 1700233 h 1952705"/>
                <a:gd name="connsiteX8" fmla="*/ 530760 w 1898281"/>
                <a:gd name="connsiteY8" fmla="*/ 1617505 h 1952705"/>
                <a:gd name="connsiteX9" fmla="*/ 242476 w 1898281"/>
                <a:gd name="connsiteY9" fmla="*/ 1617505 h 1952705"/>
                <a:gd name="connsiteX10" fmla="*/ 18789 w 1898281"/>
                <a:gd name="connsiteY10" fmla="*/ 1393818 h 1952705"/>
                <a:gd name="connsiteX11" fmla="*/ 1282117 w 1898281"/>
                <a:gd name="connsiteY11" fmla="*/ 1168572 h 1952705"/>
                <a:gd name="connsiteX12" fmla="*/ 1643750 w 1898281"/>
                <a:gd name="connsiteY12" fmla="*/ 1168572 h 1952705"/>
                <a:gd name="connsiteX13" fmla="*/ 1643750 w 1898281"/>
                <a:gd name="connsiteY13" fmla="*/ 1537941 h 1952705"/>
                <a:gd name="connsiteX14" fmla="*/ 1282117 w 1898281"/>
                <a:gd name="connsiteY14" fmla="*/ 1670853 h 1952705"/>
                <a:gd name="connsiteX15" fmla="*/ 1174315 w 1898281"/>
                <a:gd name="connsiteY15" fmla="*/ 1060833 h 1952705"/>
                <a:gd name="connsiteX16" fmla="*/ 1216458 w 1898281"/>
                <a:gd name="connsiteY16" fmla="*/ 1102976 h 1952705"/>
                <a:gd name="connsiteX17" fmla="*/ 1174315 w 1898281"/>
                <a:gd name="connsiteY17" fmla="*/ 1145119 h 1952705"/>
                <a:gd name="connsiteX18" fmla="*/ 1132172 w 1898281"/>
                <a:gd name="connsiteY18" fmla="*/ 1102976 h 1952705"/>
                <a:gd name="connsiteX19" fmla="*/ 1174315 w 1898281"/>
                <a:gd name="connsiteY19" fmla="*/ 1060833 h 1952705"/>
                <a:gd name="connsiteX20" fmla="*/ 42655 w 1898281"/>
                <a:gd name="connsiteY20" fmla="*/ 1060321 h 1952705"/>
                <a:gd name="connsiteX21" fmla="*/ 1072387 w 1898281"/>
                <a:gd name="connsiteY21" fmla="*/ 1060321 h 1952705"/>
                <a:gd name="connsiteX22" fmla="*/ 1115042 w 1898281"/>
                <a:gd name="connsiteY22" fmla="*/ 1102976 h 1952705"/>
                <a:gd name="connsiteX23" fmla="*/ 1072387 w 1898281"/>
                <a:gd name="connsiteY23" fmla="*/ 1145631 h 1952705"/>
                <a:gd name="connsiteX24" fmla="*/ 42655 w 1898281"/>
                <a:gd name="connsiteY24" fmla="*/ 1145631 h 1952705"/>
                <a:gd name="connsiteX25" fmla="*/ 0 w 1898281"/>
                <a:gd name="connsiteY25" fmla="*/ 1102976 h 1952705"/>
                <a:gd name="connsiteX26" fmla="*/ 42655 w 1898281"/>
                <a:gd name="connsiteY26" fmla="*/ 1060321 h 1952705"/>
                <a:gd name="connsiteX27" fmla="*/ 1300381 w 1898281"/>
                <a:gd name="connsiteY27" fmla="*/ 134768 h 1952705"/>
                <a:gd name="connsiteX28" fmla="*/ 1857799 w 1898281"/>
                <a:gd name="connsiteY28" fmla="*/ 134768 h 1952705"/>
                <a:gd name="connsiteX29" fmla="*/ 1898281 w 1898281"/>
                <a:gd name="connsiteY29" fmla="*/ 175250 h 1952705"/>
                <a:gd name="connsiteX30" fmla="*/ 1898281 w 1898281"/>
                <a:gd name="connsiteY30" fmla="*/ 244306 h 1952705"/>
                <a:gd name="connsiteX31" fmla="*/ 1875263 w 1898281"/>
                <a:gd name="connsiteY31" fmla="*/ 244306 h 1952705"/>
                <a:gd name="connsiteX32" fmla="*/ 1875263 w 1898281"/>
                <a:gd name="connsiteY32" fmla="*/ 1071482 h 1952705"/>
                <a:gd name="connsiteX33" fmla="*/ 1819008 w 1898281"/>
                <a:gd name="connsiteY33" fmla="*/ 1127737 h 1952705"/>
                <a:gd name="connsiteX34" fmla="*/ 1339172 w 1898281"/>
                <a:gd name="connsiteY34" fmla="*/ 1127737 h 1952705"/>
                <a:gd name="connsiteX35" fmla="*/ 1282917 w 1898281"/>
                <a:gd name="connsiteY35" fmla="*/ 1071482 h 1952705"/>
                <a:gd name="connsiteX36" fmla="*/ 1282917 w 1898281"/>
                <a:gd name="connsiteY36" fmla="*/ 244306 h 1952705"/>
                <a:gd name="connsiteX37" fmla="*/ 1259899 w 1898281"/>
                <a:gd name="connsiteY37" fmla="*/ 244306 h 1952705"/>
                <a:gd name="connsiteX38" fmla="*/ 1259899 w 1898281"/>
                <a:gd name="connsiteY38" fmla="*/ 175250 h 1952705"/>
                <a:gd name="connsiteX39" fmla="*/ 1300381 w 1898281"/>
                <a:gd name="connsiteY39" fmla="*/ 134768 h 1952705"/>
                <a:gd name="connsiteX40" fmla="*/ 1174827 w 1898281"/>
                <a:gd name="connsiteY40" fmla="*/ 0 h 1952705"/>
                <a:gd name="connsiteX41" fmla="*/ 1217482 w 1898281"/>
                <a:gd name="connsiteY41" fmla="*/ 42655 h 1952705"/>
                <a:gd name="connsiteX42" fmla="*/ 1217482 w 1898281"/>
                <a:gd name="connsiteY42" fmla="*/ 992460 h 1952705"/>
                <a:gd name="connsiteX43" fmla="*/ 1174827 w 1898281"/>
                <a:gd name="connsiteY43" fmla="*/ 1035115 h 1952705"/>
                <a:gd name="connsiteX44" fmla="*/ 1132171 w 1898281"/>
                <a:gd name="connsiteY44" fmla="*/ 992460 h 1952705"/>
                <a:gd name="connsiteX45" fmla="*/ 1132171 w 1898281"/>
                <a:gd name="connsiteY45" fmla="*/ 42655 h 1952705"/>
                <a:gd name="connsiteX46" fmla="*/ 1174827 w 1898281"/>
                <a:gd name="connsiteY46" fmla="*/ 0 h 1952705"/>
                <a:gd name="connsiteX0" fmla="*/ 18789 w 1898281"/>
                <a:gd name="connsiteY0" fmla="*/ 1170131 h 1952705"/>
                <a:gd name="connsiteX1" fmla="*/ 530760 w 1898281"/>
                <a:gd name="connsiteY1" fmla="*/ 1170131 h 1952705"/>
                <a:gd name="connsiteX2" fmla="*/ 1226243 w 1898281"/>
                <a:gd name="connsiteY2" fmla="*/ 1170131 h 1952705"/>
                <a:gd name="connsiteX3" fmla="*/ 1226243 w 1898281"/>
                <a:gd name="connsiteY3" fmla="*/ 1951547 h 1952705"/>
                <a:gd name="connsiteX4" fmla="*/ 1227836 w 1898281"/>
                <a:gd name="connsiteY4" fmla="*/ 1952705 h 1952705"/>
                <a:gd name="connsiteX5" fmla="*/ 183582 w 1898281"/>
                <a:gd name="connsiteY5" fmla="*/ 1952705 h 1952705"/>
                <a:gd name="connsiteX6" fmla="*/ 530760 w 1898281"/>
                <a:gd name="connsiteY6" fmla="*/ 1700233 h 1952705"/>
                <a:gd name="connsiteX7" fmla="*/ 530760 w 1898281"/>
                <a:gd name="connsiteY7" fmla="*/ 1617505 h 1952705"/>
                <a:gd name="connsiteX8" fmla="*/ 242476 w 1898281"/>
                <a:gd name="connsiteY8" fmla="*/ 1617505 h 1952705"/>
                <a:gd name="connsiteX9" fmla="*/ 18789 w 1898281"/>
                <a:gd name="connsiteY9" fmla="*/ 1393818 h 1952705"/>
                <a:gd name="connsiteX10" fmla="*/ 18789 w 1898281"/>
                <a:gd name="connsiteY10" fmla="*/ 1170131 h 1952705"/>
                <a:gd name="connsiteX11" fmla="*/ 1282117 w 1898281"/>
                <a:gd name="connsiteY11" fmla="*/ 1168572 h 1952705"/>
                <a:gd name="connsiteX12" fmla="*/ 1643750 w 1898281"/>
                <a:gd name="connsiteY12" fmla="*/ 1168572 h 1952705"/>
                <a:gd name="connsiteX13" fmla="*/ 1643750 w 1898281"/>
                <a:gd name="connsiteY13" fmla="*/ 1537941 h 1952705"/>
                <a:gd name="connsiteX14" fmla="*/ 1282117 w 1898281"/>
                <a:gd name="connsiteY14" fmla="*/ 1670853 h 1952705"/>
                <a:gd name="connsiteX15" fmla="*/ 1282117 w 1898281"/>
                <a:gd name="connsiteY15" fmla="*/ 1168572 h 1952705"/>
                <a:gd name="connsiteX16" fmla="*/ 1174315 w 1898281"/>
                <a:gd name="connsiteY16" fmla="*/ 1060833 h 1952705"/>
                <a:gd name="connsiteX17" fmla="*/ 1216458 w 1898281"/>
                <a:gd name="connsiteY17" fmla="*/ 1102976 h 1952705"/>
                <a:gd name="connsiteX18" fmla="*/ 1174315 w 1898281"/>
                <a:gd name="connsiteY18" fmla="*/ 1145119 h 1952705"/>
                <a:gd name="connsiteX19" fmla="*/ 1132172 w 1898281"/>
                <a:gd name="connsiteY19" fmla="*/ 1102976 h 1952705"/>
                <a:gd name="connsiteX20" fmla="*/ 1174315 w 1898281"/>
                <a:gd name="connsiteY20" fmla="*/ 1060833 h 1952705"/>
                <a:gd name="connsiteX21" fmla="*/ 42655 w 1898281"/>
                <a:gd name="connsiteY21" fmla="*/ 1060321 h 1952705"/>
                <a:gd name="connsiteX22" fmla="*/ 1072387 w 1898281"/>
                <a:gd name="connsiteY22" fmla="*/ 1060321 h 1952705"/>
                <a:gd name="connsiteX23" fmla="*/ 1115042 w 1898281"/>
                <a:gd name="connsiteY23" fmla="*/ 1102976 h 1952705"/>
                <a:gd name="connsiteX24" fmla="*/ 1072387 w 1898281"/>
                <a:gd name="connsiteY24" fmla="*/ 1145631 h 1952705"/>
                <a:gd name="connsiteX25" fmla="*/ 42655 w 1898281"/>
                <a:gd name="connsiteY25" fmla="*/ 1145631 h 1952705"/>
                <a:gd name="connsiteX26" fmla="*/ 0 w 1898281"/>
                <a:gd name="connsiteY26" fmla="*/ 1102976 h 1952705"/>
                <a:gd name="connsiteX27" fmla="*/ 42655 w 1898281"/>
                <a:gd name="connsiteY27" fmla="*/ 1060321 h 1952705"/>
                <a:gd name="connsiteX28" fmla="*/ 1300381 w 1898281"/>
                <a:gd name="connsiteY28" fmla="*/ 134768 h 1952705"/>
                <a:gd name="connsiteX29" fmla="*/ 1857799 w 1898281"/>
                <a:gd name="connsiteY29" fmla="*/ 134768 h 1952705"/>
                <a:gd name="connsiteX30" fmla="*/ 1898281 w 1898281"/>
                <a:gd name="connsiteY30" fmla="*/ 175250 h 1952705"/>
                <a:gd name="connsiteX31" fmla="*/ 1898281 w 1898281"/>
                <a:gd name="connsiteY31" fmla="*/ 244306 h 1952705"/>
                <a:gd name="connsiteX32" fmla="*/ 1875263 w 1898281"/>
                <a:gd name="connsiteY32" fmla="*/ 244306 h 1952705"/>
                <a:gd name="connsiteX33" fmla="*/ 1875263 w 1898281"/>
                <a:gd name="connsiteY33" fmla="*/ 1071482 h 1952705"/>
                <a:gd name="connsiteX34" fmla="*/ 1819008 w 1898281"/>
                <a:gd name="connsiteY34" fmla="*/ 1127737 h 1952705"/>
                <a:gd name="connsiteX35" fmla="*/ 1339172 w 1898281"/>
                <a:gd name="connsiteY35" fmla="*/ 1127737 h 1952705"/>
                <a:gd name="connsiteX36" fmla="*/ 1282917 w 1898281"/>
                <a:gd name="connsiteY36" fmla="*/ 1071482 h 1952705"/>
                <a:gd name="connsiteX37" fmla="*/ 1282917 w 1898281"/>
                <a:gd name="connsiteY37" fmla="*/ 244306 h 1952705"/>
                <a:gd name="connsiteX38" fmla="*/ 1259899 w 1898281"/>
                <a:gd name="connsiteY38" fmla="*/ 244306 h 1952705"/>
                <a:gd name="connsiteX39" fmla="*/ 1259899 w 1898281"/>
                <a:gd name="connsiteY39" fmla="*/ 175250 h 1952705"/>
                <a:gd name="connsiteX40" fmla="*/ 1300381 w 1898281"/>
                <a:gd name="connsiteY40" fmla="*/ 134768 h 1952705"/>
                <a:gd name="connsiteX41" fmla="*/ 1174827 w 1898281"/>
                <a:gd name="connsiteY41" fmla="*/ 0 h 1952705"/>
                <a:gd name="connsiteX42" fmla="*/ 1217482 w 1898281"/>
                <a:gd name="connsiteY42" fmla="*/ 42655 h 1952705"/>
                <a:gd name="connsiteX43" fmla="*/ 1217482 w 1898281"/>
                <a:gd name="connsiteY43" fmla="*/ 992460 h 1952705"/>
                <a:gd name="connsiteX44" fmla="*/ 1174827 w 1898281"/>
                <a:gd name="connsiteY44" fmla="*/ 1035115 h 1952705"/>
                <a:gd name="connsiteX45" fmla="*/ 1132171 w 1898281"/>
                <a:gd name="connsiteY45" fmla="*/ 992460 h 1952705"/>
                <a:gd name="connsiteX46" fmla="*/ 1132171 w 1898281"/>
                <a:gd name="connsiteY46" fmla="*/ 42655 h 1952705"/>
                <a:gd name="connsiteX47" fmla="*/ 1174827 w 1898281"/>
                <a:gd name="connsiteY47" fmla="*/ 0 h 1952705"/>
                <a:gd name="connsiteX0" fmla="*/ 18789 w 1898281"/>
                <a:gd name="connsiteY0" fmla="*/ 1170131 h 1952705"/>
                <a:gd name="connsiteX1" fmla="*/ 1226243 w 1898281"/>
                <a:gd name="connsiteY1" fmla="*/ 1170131 h 1952705"/>
                <a:gd name="connsiteX2" fmla="*/ 1226243 w 1898281"/>
                <a:gd name="connsiteY2" fmla="*/ 1951547 h 1952705"/>
                <a:gd name="connsiteX3" fmla="*/ 1227836 w 1898281"/>
                <a:gd name="connsiteY3" fmla="*/ 1952705 h 1952705"/>
                <a:gd name="connsiteX4" fmla="*/ 183582 w 1898281"/>
                <a:gd name="connsiteY4" fmla="*/ 1952705 h 1952705"/>
                <a:gd name="connsiteX5" fmla="*/ 530760 w 1898281"/>
                <a:gd name="connsiteY5" fmla="*/ 1700233 h 1952705"/>
                <a:gd name="connsiteX6" fmla="*/ 530760 w 1898281"/>
                <a:gd name="connsiteY6" fmla="*/ 1617505 h 1952705"/>
                <a:gd name="connsiteX7" fmla="*/ 242476 w 1898281"/>
                <a:gd name="connsiteY7" fmla="*/ 1617505 h 1952705"/>
                <a:gd name="connsiteX8" fmla="*/ 18789 w 1898281"/>
                <a:gd name="connsiteY8" fmla="*/ 1393818 h 1952705"/>
                <a:gd name="connsiteX9" fmla="*/ 18789 w 1898281"/>
                <a:gd name="connsiteY9" fmla="*/ 1170131 h 1952705"/>
                <a:gd name="connsiteX10" fmla="*/ 1282117 w 1898281"/>
                <a:gd name="connsiteY10" fmla="*/ 1168572 h 1952705"/>
                <a:gd name="connsiteX11" fmla="*/ 1643750 w 1898281"/>
                <a:gd name="connsiteY11" fmla="*/ 1168572 h 1952705"/>
                <a:gd name="connsiteX12" fmla="*/ 1643750 w 1898281"/>
                <a:gd name="connsiteY12" fmla="*/ 1537941 h 1952705"/>
                <a:gd name="connsiteX13" fmla="*/ 1282117 w 1898281"/>
                <a:gd name="connsiteY13" fmla="*/ 1670853 h 1952705"/>
                <a:gd name="connsiteX14" fmla="*/ 1282117 w 1898281"/>
                <a:gd name="connsiteY14" fmla="*/ 1168572 h 1952705"/>
                <a:gd name="connsiteX15" fmla="*/ 1174315 w 1898281"/>
                <a:gd name="connsiteY15" fmla="*/ 1060833 h 1952705"/>
                <a:gd name="connsiteX16" fmla="*/ 1216458 w 1898281"/>
                <a:gd name="connsiteY16" fmla="*/ 1102976 h 1952705"/>
                <a:gd name="connsiteX17" fmla="*/ 1174315 w 1898281"/>
                <a:gd name="connsiteY17" fmla="*/ 1145119 h 1952705"/>
                <a:gd name="connsiteX18" fmla="*/ 1132172 w 1898281"/>
                <a:gd name="connsiteY18" fmla="*/ 1102976 h 1952705"/>
                <a:gd name="connsiteX19" fmla="*/ 1174315 w 1898281"/>
                <a:gd name="connsiteY19" fmla="*/ 1060833 h 1952705"/>
                <a:gd name="connsiteX20" fmla="*/ 42655 w 1898281"/>
                <a:gd name="connsiteY20" fmla="*/ 1060321 h 1952705"/>
                <a:gd name="connsiteX21" fmla="*/ 1072387 w 1898281"/>
                <a:gd name="connsiteY21" fmla="*/ 1060321 h 1952705"/>
                <a:gd name="connsiteX22" fmla="*/ 1115042 w 1898281"/>
                <a:gd name="connsiteY22" fmla="*/ 1102976 h 1952705"/>
                <a:gd name="connsiteX23" fmla="*/ 1072387 w 1898281"/>
                <a:gd name="connsiteY23" fmla="*/ 1145631 h 1952705"/>
                <a:gd name="connsiteX24" fmla="*/ 42655 w 1898281"/>
                <a:gd name="connsiteY24" fmla="*/ 1145631 h 1952705"/>
                <a:gd name="connsiteX25" fmla="*/ 0 w 1898281"/>
                <a:gd name="connsiteY25" fmla="*/ 1102976 h 1952705"/>
                <a:gd name="connsiteX26" fmla="*/ 42655 w 1898281"/>
                <a:gd name="connsiteY26" fmla="*/ 1060321 h 1952705"/>
                <a:gd name="connsiteX27" fmla="*/ 1300381 w 1898281"/>
                <a:gd name="connsiteY27" fmla="*/ 134768 h 1952705"/>
                <a:gd name="connsiteX28" fmla="*/ 1857799 w 1898281"/>
                <a:gd name="connsiteY28" fmla="*/ 134768 h 1952705"/>
                <a:gd name="connsiteX29" fmla="*/ 1898281 w 1898281"/>
                <a:gd name="connsiteY29" fmla="*/ 175250 h 1952705"/>
                <a:gd name="connsiteX30" fmla="*/ 1898281 w 1898281"/>
                <a:gd name="connsiteY30" fmla="*/ 244306 h 1952705"/>
                <a:gd name="connsiteX31" fmla="*/ 1875263 w 1898281"/>
                <a:gd name="connsiteY31" fmla="*/ 244306 h 1952705"/>
                <a:gd name="connsiteX32" fmla="*/ 1875263 w 1898281"/>
                <a:gd name="connsiteY32" fmla="*/ 1071482 h 1952705"/>
                <a:gd name="connsiteX33" fmla="*/ 1819008 w 1898281"/>
                <a:gd name="connsiteY33" fmla="*/ 1127737 h 1952705"/>
                <a:gd name="connsiteX34" fmla="*/ 1339172 w 1898281"/>
                <a:gd name="connsiteY34" fmla="*/ 1127737 h 1952705"/>
                <a:gd name="connsiteX35" fmla="*/ 1282917 w 1898281"/>
                <a:gd name="connsiteY35" fmla="*/ 1071482 h 1952705"/>
                <a:gd name="connsiteX36" fmla="*/ 1282917 w 1898281"/>
                <a:gd name="connsiteY36" fmla="*/ 244306 h 1952705"/>
                <a:gd name="connsiteX37" fmla="*/ 1259899 w 1898281"/>
                <a:gd name="connsiteY37" fmla="*/ 244306 h 1952705"/>
                <a:gd name="connsiteX38" fmla="*/ 1259899 w 1898281"/>
                <a:gd name="connsiteY38" fmla="*/ 175250 h 1952705"/>
                <a:gd name="connsiteX39" fmla="*/ 1300381 w 1898281"/>
                <a:gd name="connsiteY39" fmla="*/ 134768 h 1952705"/>
                <a:gd name="connsiteX40" fmla="*/ 1174827 w 1898281"/>
                <a:gd name="connsiteY40" fmla="*/ 0 h 1952705"/>
                <a:gd name="connsiteX41" fmla="*/ 1217482 w 1898281"/>
                <a:gd name="connsiteY41" fmla="*/ 42655 h 1952705"/>
                <a:gd name="connsiteX42" fmla="*/ 1217482 w 1898281"/>
                <a:gd name="connsiteY42" fmla="*/ 992460 h 1952705"/>
                <a:gd name="connsiteX43" fmla="*/ 1174827 w 1898281"/>
                <a:gd name="connsiteY43" fmla="*/ 1035115 h 1952705"/>
                <a:gd name="connsiteX44" fmla="*/ 1132171 w 1898281"/>
                <a:gd name="connsiteY44" fmla="*/ 992460 h 1952705"/>
                <a:gd name="connsiteX45" fmla="*/ 1132171 w 1898281"/>
                <a:gd name="connsiteY45" fmla="*/ 42655 h 1952705"/>
                <a:gd name="connsiteX46" fmla="*/ 1174827 w 1898281"/>
                <a:gd name="connsiteY46" fmla="*/ 0 h 1952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898281" h="1952705">
                  <a:moveTo>
                    <a:pt x="18789" y="1170131"/>
                  </a:moveTo>
                  <a:lnTo>
                    <a:pt x="1226243" y="1170131"/>
                  </a:lnTo>
                  <a:lnTo>
                    <a:pt x="1226243" y="1951547"/>
                  </a:lnTo>
                  <a:lnTo>
                    <a:pt x="1227836" y="1952705"/>
                  </a:lnTo>
                  <a:lnTo>
                    <a:pt x="183582" y="1952705"/>
                  </a:lnTo>
                  <a:lnTo>
                    <a:pt x="530760" y="1700233"/>
                  </a:lnTo>
                  <a:lnTo>
                    <a:pt x="530760" y="1617505"/>
                  </a:lnTo>
                  <a:lnTo>
                    <a:pt x="242476" y="1617505"/>
                  </a:lnTo>
                  <a:cubicBezTo>
                    <a:pt x="118937" y="1617505"/>
                    <a:pt x="18789" y="1517357"/>
                    <a:pt x="18789" y="1393818"/>
                  </a:cubicBezTo>
                  <a:lnTo>
                    <a:pt x="18789" y="1170131"/>
                  </a:lnTo>
                  <a:close/>
                  <a:moveTo>
                    <a:pt x="1282117" y="1168572"/>
                  </a:moveTo>
                  <a:lnTo>
                    <a:pt x="1643750" y="1168572"/>
                  </a:lnTo>
                  <a:lnTo>
                    <a:pt x="1643750" y="1537941"/>
                  </a:lnTo>
                  <a:lnTo>
                    <a:pt x="1282117" y="1670853"/>
                  </a:lnTo>
                  <a:lnTo>
                    <a:pt x="1282117" y="1168572"/>
                  </a:lnTo>
                  <a:close/>
                  <a:moveTo>
                    <a:pt x="1174315" y="1060833"/>
                  </a:moveTo>
                  <a:cubicBezTo>
                    <a:pt x="1197590" y="1060833"/>
                    <a:pt x="1216458" y="1079701"/>
                    <a:pt x="1216458" y="1102976"/>
                  </a:cubicBezTo>
                  <a:cubicBezTo>
                    <a:pt x="1216458" y="1126251"/>
                    <a:pt x="1197590" y="1145119"/>
                    <a:pt x="1174315" y="1145119"/>
                  </a:cubicBezTo>
                  <a:cubicBezTo>
                    <a:pt x="1151040" y="1145119"/>
                    <a:pt x="1132172" y="1126251"/>
                    <a:pt x="1132172" y="1102976"/>
                  </a:cubicBezTo>
                  <a:cubicBezTo>
                    <a:pt x="1132172" y="1079701"/>
                    <a:pt x="1151040" y="1060833"/>
                    <a:pt x="1174315" y="1060833"/>
                  </a:cubicBezTo>
                  <a:close/>
                  <a:moveTo>
                    <a:pt x="42655" y="1060321"/>
                  </a:moveTo>
                  <a:lnTo>
                    <a:pt x="1072387" y="1060321"/>
                  </a:lnTo>
                  <a:cubicBezTo>
                    <a:pt x="1095945" y="1060321"/>
                    <a:pt x="1115042" y="1079418"/>
                    <a:pt x="1115042" y="1102976"/>
                  </a:cubicBezTo>
                  <a:cubicBezTo>
                    <a:pt x="1115042" y="1126534"/>
                    <a:pt x="1095945" y="1145631"/>
                    <a:pt x="1072387" y="1145631"/>
                  </a:cubicBezTo>
                  <a:lnTo>
                    <a:pt x="42655" y="1145631"/>
                  </a:lnTo>
                  <a:cubicBezTo>
                    <a:pt x="19097" y="1145631"/>
                    <a:pt x="0" y="1126534"/>
                    <a:pt x="0" y="1102976"/>
                  </a:cubicBezTo>
                  <a:cubicBezTo>
                    <a:pt x="0" y="1079418"/>
                    <a:pt x="19097" y="1060321"/>
                    <a:pt x="42655" y="1060321"/>
                  </a:cubicBezTo>
                  <a:close/>
                  <a:moveTo>
                    <a:pt x="1300381" y="134768"/>
                  </a:moveTo>
                  <a:lnTo>
                    <a:pt x="1857799" y="134768"/>
                  </a:lnTo>
                  <a:cubicBezTo>
                    <a:pt x="1880157" y="134768"/>
                    <a:pt x="1898281" y="152892"/>
                    <a:pt x="1898281" y="175250"/>
                  </a:cubicBezTo>
                  <a:lnTo>
                    <a:pt x="1898281" y="244306"/>
                  </a:lnTo>
                  <a:lnTo>
                    <a:pt x="1875263" y="244306"/>
                  </a:lnTo>
                  <a:lnTo>
                    <a:pt x="1875263" y="1071482"/>
                  </a:lnTo>
                  <a:cubicBezTo>
                    <a:pt x="1875263" y="1102551"/>
                    <a:pt x="1850077" y="1127737"/>
                    <a:pt x="1819008" y="1127737"/>
                  </a:cubicBezTo>
                  <a:lnTo>
                    <a:pt x="1339172" y="1127737"/>
                  </a:lnTo>
                  <a:cubicBezTo>
                    <a:pt x="1308103" y="1127737"/>
                    <a:pt x="1282917" y="1102551"/>
                    <a:pt x="1282917" y="1071482"/>
                  </a:cubicBezTo>
                  <a:lnTo>
                    <a:pt x="1282917" y="244306"/>
                  </a:lnTo>
                  <a:lnTo>
                    <a:pt x="1259899" y="244306"/>
                  </a:lnTo>
                  <a:lnTo>
                    <a:pt x="1259899" y="175250"/>
                  </a:lnTo>
                  <a:cubicBezTo>
                    <a:pt x="1259899" y="152892"/>
                    <a:pt x="1278023" y="134768"/>
                    <a:pt x="1300381" y="134768"/>
                  </a:cubicBezTo>
                  <a:close/>
                  <a:moveTo>
                    <a:pt x="1174827" y="0"/>
                  </a:moveTo>
                  <a:cubicBezTo>
                    <a:pt x="1198385" y="0"/>
                    <a:pt x="1217482" y="19097"/>
                    <a:pt x="1217482" y="42655"/>
                  </a:cubicBezTo>
                  <a:lnTo>
                    <a:pt x="1217482" y="992460"/>
                  </a:lnTo>
                  <a:cubicBezTo>
                    <a:pt x="1217482" y="1016018"/>
                    <a:pt x="1198385" y="1035115"/>
                    <a:pt x="1174827" y="1035115"/>
                  </a:cubicBezTo>
                  <a:cubicBezTo>
                    <a:pt x="1151269" y="1035115"/>
                    <a:pt x="1132171" y="1016018"/>
                    <a:pt x="1132171" y="992460"/>
                  </a:cubicBezTo>
                  <a:lnTo>
                    <a:pt x="1132171" y="42655"/>
                  </a:lnTo>
                  <a:cubicBezTo>
                    <a:pt x="1132171" y="19097"/>
                    <a:pt x="1151269" y="0"/>
                    <a:pt x="1174827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C933E32E-0181-038B-A0F6-9787EBE92A28}"/>
                </a:ext>
              </a:extLst>
            </p:cNvPr>
            <p:cNvGrpSpPr/>
            <p:nvPr/>
          </p:nvGrpSpPr>
          <p:grpSpPr>
            <a:xfrm>
              <a:off x="3449372" y="3969607"/>
              <a:ext cx="919374" cy="905912"/>
              <a:chOff x="4555349" y="2446901"/>
              <a:chExt cx="1561544" cy="1538680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7A9713C6-96ED-AEC6-5DA9-658CDA1AD777}"/>
                  </a:ext>
                </a:extLst>
              </p:cNvPr>
              <p:cNvGrpSpPr/>
              <p:nvPr/>
            </p:nvGrpSpPr>
            <p:grpSpPr>
              <a:xfrm rot="5400000">
                <a:off x="4798925" y="2329784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60" name="フローチャート : 磁気ディスク 100">
                  <a:extLst>
                    <a:ext uri="{FF2B5EF4-FFF2-40B4-BE49-F238E27FC236}">
                      <a16:creationId xmlns:a16="http://schemas.microsoft.com/office/drawing/2014/main" id="{D0570859-9197-043E-933E-0F2146A71F9E}"/>
                    </a:ext>
                  </a:extLst>
                </p:cNvPr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円/楕円 101">
                  <a:extLst>
                    <a:ext uri="{FF2B5EF4-FFF2-40B4-BE49-F238E27FC236}">
                      <a16:creationId xmlns:a16="http://schemas.microsoft.com/office/drawing/2014/main" id="{A3ADAD9F-64DD-E763-2B41-8130EF8473E4}"/>
                    </a:ext>
                  </a:extLst>
                </p:cNvPr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" name="フローチャート : 記憶データ 4">
                <a:extLst>
                  <a:ext uri="{FF2B5EF4-FFF2-40B4-BE49-F238E27FC236}">
                    <a16:creationId xmlns:a16="http://schemas.microsoft.com/office/drawing/2014/main" id="{400E743D-D112-AB18-F305-F17052ACEFAD}"/>
                  </a:ext>
                </a:extLst>
              </p:cNvPr>
              <p:cNvSpPr/>
              <p:nvPr/>
            </p:nvSpPr>
            <p:spPr bwMode="auto">
              <a:xfrm>
                <a:off x="4555349" y="2446901"/>
                <a:ext cx="1421073" cy="464531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B06EB7E2-EB08-EF09-750F-5EA3F7C1006B}"/>
                  </a:ext>
                </a:extLst>
              </p:cNvPr>
              <p:cNvSpPr/>
              <p:nvPr/>
            </p:nvSpPr>
            <p:spPr bwMode="auto">
              <a:xfrm>
                <a:off x="4625838" y="3073877"/>
                <a:ext cx="993912" cy="911704"/>
              </a:xfrm>
              <a:custGeom>
                <a:avLst/>
                <a:gdLst>
                  <a:gd name="csX0" fmla="*/ 0 w 991704"/>
                  <a:gd name="csY0" fmla="*/ 0 h 1283529"/>
                  <a:gd name="csX1" fmla="*/ 991704 w 991704"/>
                  <a:gd name="csY1" fmla="*/ 0 h 1283529"/>
                  <a:gd name="csX2" fmla="*/ 991704 w 991704"/>
                  <a:gd name="csY2" fmla="*/ 1281419 h 1283529"/>
                  <a:gd name="csX3" fmla="*/ 963373 w 991704"/>
                  <a:gd name="csY3" fmla="*/ 1282784 h 1283529"/>
                  <a:gd name="csX4" fmla="*/ 524152 w 991704"/>
                  <a:gd name="csY4" fmla="*/ 1254548 h 1283529"/>
                  <a:gd name="csX5" fmla="*/ 11727 w 991704"/>
                  <a:gd name="csY5" fmla="*/ 1229841 h 1283529"/>
                  <a:gd name="csX6" fmla="*/ 0 w 991704"/>
                  <a:gd name="csY6" fmla="*/ 1233799 h 1283529"/>
                  <a:gd name="csX0" fmla="*/ 0 w 991704"/>
                  <a:gd name="csY0" fmla="*/ 68538 h 1352067"/>
                  <a:gd name="csX1" fmla="*/ 507008 w 991704"/>
                  <a:gd name="csY1" fmla="*/ 0 h 1352067"/>
                  <a:gd name="csX2" fmla="*/ 991704 w 991704"/>
                  <a:gd name="csY2" fmla="*/ 68538 h 1352067"/>
                  <a:gd name="csX3" fmla="*/ 991704 w 991704"/>
                  <a:gd name="csY3" fmla="*/ 1349957 h 1352067"/>
                  <a:gd name="csX4" fmla="*/ 963373 w 991704"/>
                  <a:gd name="csY4" fmla="*/ 1351322 h 1352067"/>
                  <a:gd name="csX5" fmla="*/ 524152 w 991704"/>
                  <a:gd name="csY5" fmla="*/ 1323086 h 1352067"/>
                  <a:gd name="csX6" fmla="*/ 11727 w 991704"/>
                  <a:gd name="csY6" fmla="*/ 1298379 h 1352067"/>
                  <a:gd name="csX7" fmla="*/ 0 w 991704"/>
                  <a:gd name="csY7" fmla="*/ 1302337 h 1352067"/>
                  <a:gd name="csX8" fmla="*/ 0 w 991704"/>
                  <a:gd name="csY8" fmla="*/ 68538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8" fmla="*/ 598245 w 991704"/>
                  <a:gd name="csY8" fmla="*/ 97961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0" fmla="*/ 991704 w 991704"/>
                  <a:gd name="csY0" fmla="*/ 0 h 1283529"/>
                  <a:gd name="csX1" fmla="*/ 991704 w 991704"/>
                  <a:gd name="csY1" fmla="*/ 1281419 h 1283529"/>
                  <a:gd name="csX2" fmla="*/ 963373 w 991704"/>
                  <a:gd name="csY2" fmla="*/ 1282784 h 1283529"/>
                  <a:gd name="csX3" fmla="*/ 524152 w 991704"/>
                  <a:gd name="csY3" fmla="*/ 1254548 h 1283529"/>
                  <a:gd name="csX4" fmla="*/ 11727 w 991704"/>
                  <a:gd name="csY4" fmla="*/ 1229841 h 1283529"/>
                  <a:gd name="csX5" fmla="*/ 0 w 991704"/>
                  <a:gd name="csY5" fmla="*/ 1233799 h 1283529"/>
                  <a:gd name="csX6" fmla="*/ 0 w 991704"/>
                  <a:gd name="csY6" fmla="*/ 0 h 128352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991704" h="1283529">
                    <a:moveTo>
                      <a:pt x="991704" y="0"/>
                    </a:moveTo>
                    <a:lnTo>
                      <a:pt x="991704" y="1281419"/>
                    </a:lnTo>
                    <a:lnTo>
                      <a:pt x="963373" y="1282784"/>
                    </a:lnTo>
                    <a:cubicBezTo>
                      <a:pt x="816966" y="1273372"/>
                      <a:pt x="670559" y="1179251"/>
                      <a:pt x="524152" y="1254548"/>
                    </a:cubicBezTo>
                    <a:cubicBezTo>
                      <a:pt x="353343" y="1342395"/>
                      <a:pt x="182535" y="1199643"/>
                      <a:pt x="11727" y="1229841"/>
                    </a:cubicBezTo>
                    <a:lnTo>
                      <a:pt x="0" y="123379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59" name="直線コネクタ 58">
                <a:extLst>
                  <a:ext uri="{FF2B5EF4-FFF2-40B4-BE49-F238E27FC236}">
                    <a16:creationId xmlns:a16="http://schemas.microsoft.com/office/drawing/2014/main" id="{9BBEED6A-EC53-8C56-8937-085AB44EAB72}"/>
                  </a:ext>
                </a:extLst>
              </p:cNvPr>
              <p:cNvCxnSpPr/>
              <p:nvPr/>
            </p:nvCxnSpPr>
            <p:spPr bwMode="auto">
              <a:xfrm>
                <a:off x="4625838" y="3119283"/>
                <a:ext cx="993912" cy="0"/>
              </a:xfrm>
              <a:prstGeom prst="line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</p:spTree>
    <p:extLst>
      <p:ext uri="{BB962C8B-B14F-4D97-AF65-F5344CB8AC3E}">
        <p14:creationId xmlns:p14="http://schemas.microsoft.com/office/powerpoint/2010/main" val="376751078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6431</TotalTime>
  <Words>94</Words>
  <Application>Microsoft Office PowerPoint</Application>
  <PresentationFormat>A4 210 x 297 mm</PresentationFormat>
  <Paragraphs>21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popi10_トイレットペーパーは分けて流しましょう</dc:title>
  <dc:subject>popi10_トイレットペーパーは分けて流しましょう</dc:subject>
  <dc:creator>でじけろお</dc:creator>
  <cp:revision>1</cp:revision>
  <dcterms:created xsi:type="dcterms:W3CDTF">2014-12-04T06:28:15Z</dcterms:created>
  <dcterms:modified xsi:type="dcterms:W3CDTF">2026-01-08T09:15:32Z</dcterms:modified>
  <cp:version>1</cp:version>
</cp:coreProperties>
</file>